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56" r:id="rId3"/>
    <p:sldId id="257" r:id="rId4"/>
    <p:sldId id="286" r:id="rId5"/>
    <p:sldId id="258" r:id="rId6"/>
    <p:sldId id="259" r:id="rId7"/>
    <p:sldId id="260" r:id="rId8"/>
    <p:sldId id="261" r:id="rId9"/>
    <p:sldId id="274" r:id="rId10"/>
    <p:sldId id="284" r:id="rId11"/>
    <p:sldId id="285" r:id="rId12"/>
    <p:sldId id="287" r:id="rId13"/>
    <p:sldId id="282" r:id="rId14"/>
    <p:sldId id="283" r:id="rId15"/>
    <p:sldId id="278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458200" cy="2304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Раздел «Орфография»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Правописание </a:t>
            </a:r>
            <a:r>
              <a:rPr lang="ru-RU" sz="2400" dirty="0" smtClean="0"/>
              <a:t>гласных, </a:t>
            </a:r>
            <a:br>
              <a:rPr lang="ru-RU" sz="2400" dirty="0" smtClean="0"/>
            </a:br>
            <a:r>
              <a:rPr lang="ru-RU" sz="2400" dirty="0" smtClean="0"/>
              <a:t>проверяемых и не проверяемых ударением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2930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Для слушателей факультета </a:t>
            </a:r>
          </a:p>
          <a:p>
            <a:pPr algn="ctr"/>
            <a:r>
              <a:rPr lang="ru-RU" dirty="0" smtClean="0"/>
              <a:t>довузовской подготовки и профориентации, </a:t>
            </a:r>
          </a:p>
          <a:p>
            <a:pPr algn="ctr"/>
            <a:r>
              <a:rPr lang="ru-RU" dirty="0" smtClean="0"/>
              <a:t>подготовительных курсов, абитуриентов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298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Ответы: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945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2200" b="1" dirty="0" smtClean="0"/>
              <a:t>Безударные гласные, проверяемые ударением</a:t>
            </a:r>
            <a:r>
              <a:rPr lang="ru-RU" sz="2200" dirty="0" smtClean="0"/>
              <a:t>:</a:t>
            </a:r>
          </a:p>
          <a:p>
            <a:pPr algn="just">
              <a:buNone/>
            </a:pPr>
            <a:r>
              <a:rPr lang="ru-RU" sz="2200" dirty="0" smtClean="0"/>
              <a:t>    </a:t>
            </a:r>
            <a:r>
              <a:rPr lang="ru-RU" sz="2200" dirty="0" err="1" smtClean="0"/>
              <a:t>разд</a:t>
            </a:r>
            <a:r>
              <a:rPr lang="ru-RU" sz="2200" dirty="0" err="1" smtClean="0">
                <a:solidFill>
                  <a:srgbClr val="C00000"/>
                </a:solidFill>
              </a:rPr>
              <a:t>Е</a:t>
            </a:r>
            <a:r>
              <a:rPr lang="ru-RU" sz="2200" dirty="0" err="1" smtClean="0"/>
              <a:t>ва</a:t>
            </a:r>
            <a:r>
              <a:rPr lang="ru-RU" sz="2200" dirty="0" err="1" smtClean="0"/>
              <a:t>лка</a:t>
            </a:r>
            <a:r>
              <a:rPr lang="ru-RU" sz="2200" dirty="0" smtClean="0"/>
              <a:t>, </a:t>
            </a:r>
            <a:r>
              <a:rPr lang="ru-RU" sz="2200" dirty="0" err="1" smtClean="0"/>
              <a:t>нак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лить</a:t>
            </a:r>
            <a:r>
              <a:rPr lang="ru-RU" sz="2200" dirty="0" smtClean="0"/>
              <a:t> </a:t>
            </a:r>
            <a:r>
              <a:rPr lang="ru-RU" sz="2200" dirty="0" smtClean="0"/>
              <a:t>железо, </a:t>
            </a:r>
            <a:r>
              <a:rPr lang="ru-RU" sz="2200" dirty="0" err="1" smtClean="0"/>
              <a:t>подт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нуться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просв</a:t>
            </a:r>
            <a:r>
              <a:rPr lang="ru-RU" sz="2200" dirty="0" err="1" smtClean="0">
                <a:solidFill>
                  <a:srgbClr val="C00000"/>
                </a:solidFill>
              </a:rPr>
              <a:t>Е</a:t>
            </a:r>
            <a:r>
              <a:rPr lang="ru-RU" sz="2200" dirty="0" err="1" smtClean="0"/>
              <a:t>щение</a:t>
            </a:r>
            <a:r>
              <a:rPr lang="ru-RU" sz="2200" dirty="0" smtClean="0"/>
              <a:t>, </a:t>
            </a:r>
            <a:r>
              <a:rPr lang="ru-RU" sz="2200" dirty="0" err="1" smtClean="0"/>
              <a:t>посв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щение</a:t>
            </a:r>
            <a:r>
              <a:rPr lang="ru-RU" sz="2200" dirty="0" smtClean="0"/>
              <a:t> </a:t>
            </a:r>
            <a:r>
              <a:rPr lang="ru-RU" sz="2200" dirty="0" smtClean="0"/>
              <a:t>в студенты, </a:t>
            </a:r>
            <a:r>
              <a:rPr lang="ru-RU" sz="2200" dirty="0" err="1" smtClean="0"/>
              <a:t>отр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хнуть</a:t>
            </a:r>
            <a:r>
              <a:rPr lang="ru-RU" sz="2200" dirty="0" smtClean="0"/>
              <a:t> </a:t>
            </a:r>
            <a:r>
              <a:rPr lang="ru-RU" sz="2200" dirty="0" smtClean="0"/>
              <a:t>пыль, </a:t>
            </a:r>
            <a:r>
              <a:rPr lang="ru-RU" sz="2200" dirty="0" err="1" smtClean="0"/>
              <a:t>загл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деться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сотр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сение</a:t>
            </a:r>
            <a:r>
              <a:rPr lang="ru-RU" sz="2200" dirty="0" smtClean="0"/>
              <a:t> </a:t>
            </a:r>
            <a:r>
              <a:rPr lang="ru-RU" sz="2200" dirty="0" smtClean="0"/>
              <a:t>мозга, </a:t>
            </a:r>
            <a:r>
              <a:rPr lang="ru-RU" sz="2200" dirty="0" err="1" smtClean="0"/>
              <a:t>т</a:t>
            </a:r>
            <a:r>
              <a:rPr lang="ru-RU" sz="2200" dirty="0" err="1" smtClean="0">
                <a:solidFill>
                  <a:srgbClr val="C00000"/>
                </a:solidFill>
              </a:rPr>
              <a:t>О</a:t>
            </a:r>
            <a:r>
              <a:rPr lang="ru-RU" sz="2200" dirty="0" err="1" smtClean="0"/>
              <a:t>нированные</a:t>
            </a:r>
            <a:r>
              <a:rPr lang="ru-RU" sz="2200" dirty="0" smtClean="0"/>
              <a:t> стёкла</a:t>
            </a:r>
            <a:r>
              <a:rPr lang="ru-RU" sz="2200" dirty="0" smtClean="0"/>
              <a:t>, </a:t>
            </a:r>
            <a:r>
              <a:rPr lang="ru-RU" sz="2200" dirty="0" err="1" smtClean="0"/>
              <a:t>сат</a:t>
            </a:r>
            <a:r>
              <a:rPr lang="ru-RU" sz="2200" dirty="0" err="1" smtClean="0">
                <a:solidFill>
                  <a:srgbClr val="C00000"/>
                </a:solidFill>
              </a:rPr>
              <a:t>И</a:t>
            </a:r>
            <a:r>
              <a:rPr lang="ru-RU" sz="2200" dirty="0" err="1" smtClean="0"/>
              <a:t>рический</a:t>
            </a:r>
            <a:r>
              <a:rPr lang="ru-RU" sz="2200" dirty="0" smtClean="0"/>
              <a:t>, </a:t>
            </a:r>
            <a:r>
              <a:rPr lang="ru-RU" sz="2200" dirty="0" err="1" smtClean="0"/>
              <a:t>пост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новление</a:t>
            </a:r>
            <a:r>
              <a:rPr lang="ru-RU" sz="2200" dirty="0" smtClean="0"/>
              <a:t>, </a:t>
            </a:r>
            <a:r>
              <a:rPr lang="ru-RU" sz="2200" dirty="0" err="1" smtClean="0"/>
              <a:t>перекл</a:t>
            </a:r>
            <a:r>
              <a:rPr lang="ru-RU" sz="2200" dirty="0" err="1" smtClean="0">
                <a:solidFill>
                  <a:srgbClr val="C00000"/>
                </a:solidFill>
              </a:rPr>
              <a:t>И</a:t>
            </a:r>
            <a:r>
              <a:rPr lang="ru-RU" sz="2200" dirty="0" err="1" smtClean="0"/>
              <a:t>каться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за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вление</a:t>
            </a:r>
            <a:r>
              <a:rPr lang="ru-RU" sz="2200" dirty="0" smtClean="0"/>
              <a:t>, </a:t>
            </a:r>
            <a:r>
              <a:rPr lang="ru-RU" sz="2200" dirty="0" err="1" smtClean="0"/>
              <a:t>нар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диться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прор</a:t>
            </a:r>
            <a:r>
              <a:rPr lang="ru-RU" sz="2200" dirty="0" err="1" smtClean="0">
                <a:solidFill>
                  <a:srgbClr val="C00000"/>
                </a:solidFill>
              </a:rPr>
              <a:t>Е</a:t>
            </a:r>
            <a:r>
              <a:rPr lang="ru-RU" sz="2200" dirty="0" err="1" smtClean="0"/>
              <a:t>дить</a:t>
            </a:r>
            <a:r>
              <a:rPr lang="ru-RU" sz="2200" dirty="0" smtClean="0"/>
              <a:t> морковь</a:t>
            </a:r>
            <a:r>
              <a:rPr lang="ru-RU" sz="2200" dirty="0" smtClean="0"/>
              <a:t>, </a:t>
            </a:r>
            <a:r>
              <a:rPr lang="ru-RU" sz="2200" dirty="0" err="1" smtClean="0"/>
              <a:t>нак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лить</a:t>
            </a:r>
            <a:r>
              <a:rPr lang="ru-RU" sz="2200" dirty="0" smtClean="0"/>
              <a:t> </a:t>
            </a:r>
            <a:r>
              <a:rPr lang="ru-RU" sz="2200" dirty="0" smtClean="0"/>
              <a:t>на огне, </a:t>
            </a:r>
            <a:r>
              <a:rPr lang="ru-RU" sz="2200" dirty="0" err="1" smtClean="0"/>
              <a:t>м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гковатый</a:t>
            </a:r>
            <a:r>
              <a:rPr lang="ru-RU" sz="2200" dirty="0" smtClean="0"/>
              <a:t>, </a:t>
            </a:r>
            <a:r>
              <a:rPr lang="ru-RU" sz="2200" dirty="0" err="1" smtClean="0"/>
              <a:t>об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зательный</a:t>
            </a:r>
            <a:r>
              <a:rPr lang="ru-RU" sz="2200" dirty="0" smtClean="0"/>
              <a:t>, </a:t>
            </a:r>
            <a:r>
              <a:rPr lang="ru-RU" sz="2200" dirty="0" err="1" smtClean="0"/>
              <a:t>ут</a:t>
            </a:r>
            <a:r>
              <a:rPr lang="ru-RU" sz="2200" dirty="0" err="1" smtClean="0">
                <a:solidFill>
                  <a:srgbClr val="C00000"/>
                </a:solidFill>
              </a:rPr>
              <a:t>О</a:t>
            </a:r>
            <a:r>
              <a:rPr lang="ru-RU" sz="2200" dirty="0" err="1" smtClean="0"/>
              <a:t>лщение</a:t>
            </a:r>
            <a:r>
              <a:rPr lang="ru-RU" sz="2200" dirty="0" smtClean="0"/>
              <a:t>, </a:t>
            </a:r>
            <a:r>
              <a:rPr lang="ru-RU" sz="2200" dirty="0" err="1" smtClean="0"/>
              <a:t>разв</a:t>
            </a:r>
            <a:r>
              <a:rPr lang="ru-RU" sz="2200" dirty="0" err="1" smtClean="0">
                <a:solidFill>
                  <a:srgbClr val="C00000"/>
                </a:solidFill>
              </a:rPr>
              <a:t>Е</a:t>
            </a:r>
            <a:r>
              <a:rPr lang="ru-RU" sz="2200" dirty="0" err="1" smtClean="0"/>
              <a:t>твлённое</a:t>
            </a:r>
            <a:r>
              <a:rPr lang="ru-RU" sz="2200" dirty="0" smtClean="0"/>
              <a:t> </a:t>
            </a:r>
            <a:r>
              <a:rPr lang="ru-RU" sz="2200" dirty="0" smtClean="0"/>
              <a:t>дерево, </a:t>
            </a:r>
            <a:r>
              <a:rPr lang="ru-RU" sz="2200" dirty="0" err="1" smtClean="0"/>
              <a:t>прож</a:t>
            </a:r>
            <a:r>
              <a:rPr lang="ru-RU" sz="2200" dirty="0" err="1" smtClean="0">
                <a:solidFill>
                  <a:srgbClr val="C00000"/>
                </a:solidFill>
              </a:rPr>
              <a:t>И</a:t>
            </a:r>
            <a:r>
              <a:rPr lang="ru-RU" sz="2200" dirty="0" err="1" smtClean="0"/>
              <a:t>вать</a:t>
            </a:r>
            <a:r>
              <a:rPr lang="ru-RU" sz="2200" dirty="0" smtClean="0"/>
              <a:t> </a:t>
            </a:r>
            <a:r>
              <a:rPr lang="ru-RU" sz="2200" dirty="0" smtClean="0"/>
              <a:t>в городе, </a:t>
            </a:r>
            <a:r>
              <a:rPr lang="ru-RU" sz="2200" dirty="0" err="1" smtClean="0"/>
              <a:t>насл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ждение</a:t>
            </a:r>
            <a:r>
              <a:rPr lang="ru-RU" sz="2200" dirty="0" smtClean="0"/>
              <a:t>, высокое </a:t>
            </a:r>
            <a:r>
              <a:rPr lang="ru-RU" sz="2200" dirty="0" err="1" smtClean="0"/>
              <a:t>напр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жение</a:t>
            </a:r>
            <a:r>
              <a:rPr lang="ru-RU" sz="2200" dirty="0" smtClean="0"/>
              <a:t>, </a:t>
            </a:r>
            <a:r>
              <a:rPr lang="ru-RU" sz="2200" dirty="0" err="1" smtClean="0"/>
              <a:t>зав</a:t>
            </a:r>
            <a:r>
              <a:rPr lang="ru-RU" sz="2200" dirty="0" err="1" smtClean="0">
                <a:solidFill>
                  <a:srgbClr val="C00000"/>
                </a:solidFill>
              </a:rPr>
              <a:t>И</a:t>
            </a:r>
            <a:r>
              <a:rPr lang="ru-RU" sz="2200" dirty="0" err="1" smtClean="0"/>
              <a:t>нтить</a:t>
            </a:r>
            <a:r>
              <a:rPr lang="ru-RU" sz="2200" dirty="0" smtClean="0"/>
              <a:t>, </a:t>
            </a:r>
            <a:r>
              <a:rPr lang="ru-RU" sz="2200" dirty="0" err="1" smtClean="0"/>
              <a:t>пр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дильный</a:t>
            </a:r>
            <a:r>
              <a:rPr lang="ru-RU" sz="2200" dirty="0" smtClean="0"/>
              <a:t> </a:t>
            </a:r>
            <a:r>
              <a:rPr lang="ru-RU" sz="2200" dirty="0" smtClean="0"/>
              <a:t>цех, </a:t>
            </a:r>
            <a:r>
              <a:rPr lang="ru-RU" sz="2200" dirty="0" err="1" smtClean="0"/>
              <a:t>перезар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дить</a:t>
            </a:r>
            <a:r>
              <a:rPr lang="ru-RU" sz="2200" dirty="0" smtClean="0"/>
              <a:t> </a:t>
            </a:r>
            <a:r>
              <a:rPr lang="ru-RU" sz="2200" dirty="0" smtClean="0"/>
              <a:t>ружьё,  </a:t>
            </a:r>
            <a:r>
              <a:rPr lang="ru-RU" sz="2200" dirty="0" err="1" smtClean="0"/>
              <a:t>опол</a:t>
            </a:r>
            <a:r>
              <a:rPr lang="ru-RU" sz="2200" dirty="0" err="1" smtClean="0">
                <a:solidFill>
                  <a:srgbClr val="C00000"/>
                </a:solidFill>
              </a:rPr>
              <a:t>О</a:t>
            </a:r>
            <a:r>
              <a:rPr lang="ru-RU" sz="2200" dirty="0" err="1" smtClean="0"/>
              <a:t>снуться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уд</a:t>
            </a:r>
            <a:r>
              <a:rPr lang="ru-RU" sz="2200" dirty="0" err="1" smtClean="0">
                <a:solidFill>
                  <a:srgbClr val="C00000"/>
                </a:solidFill>
              </a:rPr>
              <a:t>И</a:t>
            </a:r>
            <a:r>
              <a:rPr lang="ru-RU" sz="2200" dirty="0" err="1" smtClean="0"/>
              <a:t>вляться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загл</a:t>
            </a:r>
            <a:r>
              <a:rPr lang="ru-RU" sz="2200" dirty="0" err="1" smtClean="0">
                <a:solidFill>
                  <a:srgbClr val="C00000"/>
                </a:solidFill>
              </a:rPr>
              <a:t>Я</a:t>
            </a:r>
            <a:r>
              <a:rPr lang="ru-RU" sz="2200" dirty="0" err="1" smtClean="0"/>
              <a:t>нуть</a:t>
            </a:r>
            <a:r>
              <a:rPr lang="ru-RU" sz="2200" dirty="0" smtClean="0"/>
              <a:t> </a:t>
            </a:r>
            <a:r>
              <a:rPr lang="ru-RU" sz="2200" dirty="0" smtClean="0"/>
              <a:t>в окно, </a:t>
            </a:r>
            <a:r>
              <a:rPr lang="ru-RU" sz="2200" dirty="0" err="1" smtClean="0"/>
              <a:t>р</a:t>
            </a:r>
            <a:r>
              <a:rPr lang="ru-RU" sz="2200" dirty="0" err="1" smtClean="0">
                <a:solidFill>
                  <a:srgbClr val="C00000"/>
                </a:solidFill>
              </a:rPr>
              <a:t>О</a:t>
            </a:r>
            <a:r>
              <a:rPr lang="ru-RU" sz="2200" dirty="0" err="1" smtClean="0"/>
              <a:t>скошный</a:t>
            </a:r>
            <a:r>
              <a:rPr lang="ru-RU" sz="2200" dirty="0" smtClean="0"/>
              <a:t>, </a:t>
            </a:r>
            <a:r>
              <a:rPr lang="ru-RU" sz="2200" dirty="0" err="1" smtClean="0"/>
              <a:t>в</a:t>
            </a:r>
            <a:r>
              <a:rPr lang="ru-RU" sz="2200" dirty="0" err="1" smtClean="0">
                <a:solidFill>
                  <a:srgbClr val="C00000"/>
                </a:solidFill>
              </a:rPr>
              <a:t>Е</a:t>
            </a:r>
            <a:r>
              <a:rPr lang="ru-RU" sz="2200" dirty="0" err="1" smtClean="0"/>
              <a:t>ртеть</a:t>
            </a:r>
            <a:r>
              <a:rPr lang="ru-RU" sz="2200" dirty="0" smtClean="0"/>
              <a:t> </a:t>
            </a:r>
            <a:r>
              <a:rPr lang="ru-RU" sz="2200" dirty="0" smtClean="0"/>
              <a:t>хвостом, </a:t>
            </a:r>
            <a:r>
              <a:rPr lang="ru-RU" sz="2200" dirty="0" err="1" smtClean="0"/>
              <a:t>исч</a:t>
            </a:r>
            <a:r>
              <a:rPr lang="ru-RU" sz="2200" dirty="0" err="1" smtClean="0">
                <a:solidFill>
                  <a:srgbClr val="C00000"/>
                </a:solidFill>
              </a:rPr>
              <a:t>Е</a:t>
            </a:r>
            <a:r>
              <a:rPr lang="ru-RU" sz="2200" dirty="0" err="1" smtClean="0"/>
              <a:t>зать</a:t>
            </a:r>
            <a:r>
              <a:rPr lang="ru-RU" sz="2200" dirty="0" smtClean="0"/>
              <a:t>, </a:t>
            </a:r>
            <a:r>
              <a:rPr lang="ru-RU" sz="2200" dirty="0" err="1" smtClean="0"/>
              <a:t>рассм</a:t>
            </a:r>
            <a:r>
              <a:rPr lang="ru-RU" sz="2200" dirty="0" err="1" smtClean="0">
                <a:solidFill>
                  <a:srgbClr val="C00000"/>
                </a:solidFill>
              </a:rPr>
              <a:t>О</a:t>
            </a:r>
            <a:r>
              <a:rPr lang="ru-RU" sz="2200" dirty="0" err="1" smtClean="0"/>
              <a:t>треть</a:t>
            </a:r>
            <a:r>
              <a:rPr lang="ru-RU" sz="2200" dirty="0" smtClean="0"/>
              <a:t>, </a:t>
            </a:r>
            <a:r>
              <a:rPr lang="ru-RU" sz="2200" dirty="0" err="1" smtClean="0"/>
              <a:t>скр</a:t>
            </a:r>
            <a:r>
              <a:rPr lang="ru-RU" sz="2200" dirty="0" err="1" smtClean="0">
                <a:solidFill>
                  <a:srgbClr val="C00000"/>
                </a:solidFill>
              </a:rPr>
              <a:t>И</a:t>
            </a:r>
            <a:r>
              <a:rPr lang="ru-RU" sz="2200" dirty="0" err="1" smtClean="0"/>
              <a:t>петь</a:t>
            </a:r>
            <a:r>
              <a:rPr lang="ru-RU" sz="2200" dirty="0" smtClean="0"/>
              <a:t>, </a:t>
            </a:r>
            <a:r>
              <a:rPr lang="ru-RU" sz="2200" dirty="0" err="1" smtClean="0"/>
              <a:t>задр</a:t>
            </a:r>
            <a:r>
              <a:rPr lang="ru-RU" sz="2200" dirty="0" err="1" smtClean="0">
                <a:solidFill>
                  <a:srgbClr val="C00000"/>
                </a:solidFill>
              </a:rPr>
              <a:t>О</a:t>
            </a:r>
            <a:r>
              <a:rPr lang="ru-RU" sz="2200" dirty="0" err="1" smtClean="0"/>
              <a:t>жать</a:t>
            </a:r>
            <a:r>
              <a:rPr lang="ru-RU" sz="2200" dirty="0" smtClean="0"/>
              <a:t>, </a:t>
            </a:r>
            <a:r>
              <a:rPr lang="ru-RU" sz="2200" dirty="0" err="1" smtClean="0"/>
              <a:t>отр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жаться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зар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зительный</a:t>
            </a:r>
            <a:r>
              <a:rPr lang="ru-RU" sz="2200" dirty="0" smtClean="0"/>
              <a:t> </a:t>
            </a:r>
            <a:r>
              <a:rPr lang="ru-RU" sz="2200" dirty="0" smtClean="0"/>
              <a:t>смех, </a:t>
            </a:r>
            <a:r>
              <a:rPr lang="ru-RU" sz="2200" dirty="0" err="1" smtClean="0"/>
              <a:t>пор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жаться</a:t>
            </a:r>
            <a:r>
              <a:rPr lang="ru-RU" sz="2200" dirty="0" smtClean="0"/>
              <a:t>, </a:t>
            </a:r>
            <a:r>
              <a:rPr lang="ru-RU" sz="2200" dirty="0" err="1" smtClean="0"/>
              <a:t>изобр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зивший</a:t>
            </a:r>
            <a:r>
              <a:rPr lang="ru-RU" sz="2200" dirty="0" smtClean="0"/>
              <a:t>, </a:t>
            </a:r>
            <a:r>
              <a:rPr lang="ru-RU" sz="2200" dirty="0" err="1" smtClean="0"/>
              <a:t>пол</a:t>
            </a:r>
            <a:r>
              <a:rPr lang="ru-RU" sz="2200" dirty="0" err="1" smtClean="0">
                <a:solidFill>
                  <a:srgbClr val="C00000"/>
                </a:solidFill>
              </a:rPr>
              <a:t>А</a:t>
            </a:r>
            <a:r>
              <a:rPr lang="ru-RU" sz="2200" dirty="0" err="1" smtClean="0"/>
              <a:t>скать</a:t>
            </a:r>
            <a:r>
              <a:rPr lang="ru-RU" sz="2200" dirty="0" smtClean="0"/>
              <a:t> </a:t>
            </a:r>
            <a:r>
              <a:rPr lang="ru-RU" sz="2200" dirty="0" smtClean="0"/>
              <a:t>кошку, </a:t>
            </a:r>
            <a:r>
              <a:rPr lang="ru-RU" sz="2200" dirty="0" err="1" smtClean="0"/>
              <a:t>выпол</a:t>
            </a:r>
            <a:r>
              <a:rPr lang="ru-RU" sz="2200" dirty="0" err="1" smtClean="0">
                <a:solidFill>
                  <a:srgbClr val="C00000"/>
                </a:solidFill>
              </a:rPr>
              <a:t>О</a:t>
            </a:r>
            <a:r>
              <a:rPr lang="ru-RU" sz="2200" dirty="0" err="1" smtClean="0"/>
              <a:t>щенное</a:t>
            </a:r>
            <a:r>
              <a:rPr lang="ru-RU" sz="2200" dirty="0" smtClean="0"/>
              <a:t> бельё.</a:t>
            </a:r>
            <a:endParaRPr lang="ru-RU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9221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Проверь себя: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3398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Б</a:t>
            </a:r>
            <a:r>
              <a:rPr lang="ru-RU" sz="2400" b="1" dirty="0" smtClean="0"/>
              <a:t>езударные гласные, не проверяемые ударением: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smtClean="0"/>
              <a:t>ар..</a:t>
            </a:r>
            <a:r>
              <a:rPr lang="ru-RU" sz="2400" dirty="0" err="1" smtClean="0"/>
              <a:t>матный</a:t>
            </a:r>
            <a:r>
              <a:rPr lang="ru-RU" sz="2400" dirty="0" smtClean="0"/>
              <a:t>, </a:t>
            </a:r>
            <a:r>
              <a:rPr lang="ru-RU" sz="2400" dirty="0" smtClean="0"/>
              <a:t>лаб..</a:t>
            </a:r>
            <a:r>
              <a:rPr lang="ru-RU" sz="2400" dirty="0" err="1" smtClean="0"/>
              <a:t>ринт</a:t>
            </a:r>
            <a:r>
              <a:rPr lang="ru-RU" sz="2400" dirty="0" smtClean="0"/>
              <a:t>, </a:t>
            </a:r>
            <a:r>
              <a:rPr lang="ru-RU" sz="2400" dirty="0" smtClean="0"/>
              <a:t>тр..</a:t>
            </a:r>
            <a:r>
              <a:rPr lang="ru-RU" sz="2400" dirty="0" err="1" smtClean="0"/>
              <a:t>туар</a:t>
            </a:r>
            <a:r>
              <a:rPr lang="ru-RU" sz="2400" dirty="0" smtClean="0"/>
              <a:t>, </a:t>
            </a:r>
            <a:r>
              <a:rPr lang="ru-RU" sz="2400" dirty="0" err="1" smtClean="0"/>
              <a:t>песс</a:t>
            </a:r>
            <a:r>
              <a:rPr lang="ru-RU" sz="2400" dirty="0" smtClean="0"/>
              <a:t>..</a:t>
            </a:r>
            <a:r>
              <a:rPr lang="ru-RU" sz="2400" dirty="0" err="1" smtClean="0"/>
              <a:t>мизм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проп</a:t>
            </a:r>
            <a:r>
              <a:rPr lang="ru-RU" sz="2400" dirty="0" smtClean="0"/>
              <a:t>..</a:t>
            </a:r>
            <a:r>
              <a:rPr lang="ru-RU" sz="2400" dirty="0" err="1" smtClean="0"/>
              <a:t>ганда</a:t>
            </a:r>
            <a:r>
              <a:rPr lang="ru-RU" sz="2400" dirty="0" smtClean="0"/>
              <a:t>, </a:t>
            </a:r>
            <a:r>
              <a:rPr lang="ru-RU" sz="2400" dirty="0" smtClean="0"/>
              <a:t>дел..</a:t>
            </a:r>
            <a:r>
              <a:rPr lang="ru-RU" sz="2400" dirty="0" err="1" smtClean="0"/>
              <a:t>гация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</a:t>
            </a:r>
            <a:r>
              <a:rPr lang="ru-RU" sz="2400" dirty="0" smtClean="0"/>
              <a:t>..</a:t>
            </a:r>
            <a:r>
              <a:rPr lang="ru-RU" sz="2400" dirty="0" err="1" smtClean="0"/>
              <a:t>зиция</a:t>
            </a:r>
            <a:r>
              <a:rPr lang="ru-RU" sz="2400" dirty="0" smtClean="0"/>
              <a:t>, </a:t>
            </a:r>
            <a:r>
              <a:rPr lang="ru-RU" sz="2400" dirty="0" smtClean="0"/>
              <a:t>в..</a:t>
            </a:r>
            <a:r>
              <a:rPr lang="ru-RU" sz="2400" dirty="0" err="1" smtClean="0"/>
              <a:t>негрет</a:t>
            </a:r>
            <a:r>
              <a:rPr lang="ru-RU" sz="2400" dirty="0" smtClean="0"/>
              <a:t>, </a:t>
            </a:r>
            <a:r>
              <a:rPr lang="ru-RU" sz="2400" dirty="0" smtClean="0"/>
              <a:t>к..</a:t>
            </a:r>
            <a:r>
              <a:rPr lang="ru-RU" sz="2400" dirty="0" err="1" smtClean="0"/>
              <a:t>ндуктор</a:t>
            </a:r>
            <a:r>
              <a:rPr lang="ru-RU" sz="2400" dirty="0" smtClean="0"/>
              <a:t>, </a:t>
            </a:r>
            <a:r>
              <a:rPr lang="ru-RU" sz="2400" dirty="0" smtClean="0"/>
              <a:t>г..</a:t>
            </a:r>
            <a:r>
              <a:rPr lang="ru-RU" sz="2400" dirty="0" err="1" smtClean="0"/>
              <a:t>рбарий</a:t>
            </a:r>
            <a:r>
              <a:rPr lang="ru-RU" sz="2400" dirty="0" smtClean="0"/>
              <a:t>, </a:t>
            </a:r>
            <a:r>
              <a:rPr lang="ru-RU" sz="2400" dirty="0" smtClean="0"/>
              <a:t>к..</a:t>
            </a:r>
            <a:r>
              <a:rPr lang="ru-RU" sz="2400" dirty="0" err="1" smtClean="0"/>
              <a:t>нспект</a:t>
            </a:r>
            <a:r>
              <a:rPr lang="ru-RU" sz="2400" dirty="0" smtClean="0"/>
              <a:t>, </a:t>
            </a:r>
            <a:r>
              <a:rPr lang="ru-RU" sz="2400" dirty="0" smtClean="0"/>
              <a:t>кап..</a:t>
            </a:r>
            <a:r>
              <a:rPr lang="ru-RU" sz="2400" dirty="0" err="1" smtClean="0"/>
              <a:t>туляция</a:t>
            </a:r>
            <a:r>
              <a:rPr lang="ru-RU" sz="2400" dirty="0" smtClean="0"/>
              <a:t>, </a:t>
            </a:r>
            <a:r>
              <a:rPr lang="ru-RU" sz="2400" dirty="0" smtClean="0"/>
              <a:t>с..</a:t>
            </a:r>
            <a:r>
              <a:rPr lang="ru-RU" sz="2400" dirty="0" err="1" smtClean="0"/>
              <a:t>кретный</a:t>
            </a:r>
            <a:r>
              <a:rPr lang="ru-RU" sz="2400" dirty="0" smtClean="0"/>
              <a:t>,  </a:t>
            </a:r>
            <a:r>
              <a:rPr lang="ru-RU" sz="2400" dirty="0" err="1" smtClean="0"/>
              <a:t>карн</a:t>
            </a:r>
            <a:r>
              <a:rPr lang="ru-RU" sz="2400" dirty="0" smtClean="0"/>
              <a:t>..вал</a:t>
            </a:r>
            <a:r>
              <a:rPr lang="ru-RU" sz="2400" dirty="0" smtClean="0"/>
              <a:t>, </a:t>
            </a:r>
            <a:r>
              <a:rPr lang="ru-RU" sz="2400" dirty="0" smtClean="0"/>
              <a:t>д..баты</a:t>
            </a:r>
            <a:r>
              <a:rPr lang="ru-RU" sz="2400" dirty="0" smtClean="0"/>
              <a:t>, </a:t>
            </a:r>
            <a:r>
              <a:rPr lang="ru-RU" sz="2400" dirty="0" smtClean="0"/>
              <a:t>пан..рама</a:t>
            </a:r>
            <a:r>
              <a:rPr lang="ru-RU" sz="2400" dirty="0" smtClean="0"/>
              <a:t>, </a:t>
            </a:r>
            <a:r>
              <a:rPr lang="ru-RU" sz="2400" dirty="0" smtClean="0"/>
              <a:t>б..</a:t>
            </a:r>
            <a:r>
              <a:rPr lang="ru-RU" sz="2400" dirty="0" err="1" smtClean="0"/>
              <a:t>гряный</a:t>
            </a:r>
            <a:r>
              <a:rPr lang="ru-RU" sz="2400" dirty="0" smtClean="0"/>
              <a:t>, </a:t>
            </a:r>
            <a:r>
              <a:rPr lang="ru-RU" sz="2400" dirty="0" smtClean="0"/>
              <a:t>м..</a:t>
            </a:r>
            <a:r>
              <a:rPr lang="ru-RU" sz="2400" dirty="0" err="1" smtClean="0"/>
              <a:t>льберт</a:t>
            </a:r>
            <a:r>
              <a:rPr lang="ru-RU" sz="2400" dirty="0" smtClean="0"/>
              <a:t>, </a:t>
            </a:r>
            <a:r>
              <a:rPr lang="ru-RU" sz="2400" dirty="0" err="1" smtClean="0"/>
              <a:t>лейт</a:t>
            </a:r>
            <a:r>
              <a:rPr lang="ru-RU" sz="2400" dirty="0" smtClean="0"/>
              <a:t>..</a:t>
            </a:r>
            <a:r>
              <a:rPr lang="ru-RU" sz="2400" dirty="0" err="1" smtClean="0"/>
              <a:t>нант</a:t>
            </a:r>
            <a:r>
              <a:rPr lang="ru-RU" sz="2400" dirty="0" smtClean="0"/>
              <a:t>, </a:t>
            </a:r>
            <a:r>
              <a:rPr lang="ru-RU" sz="2400" dirty="0" err="1" smtClean="0"/>
              <a:t>ол</a:t>
            </a:r>
            <a:r>
              <a:rPr lang="ru-RU" sz="2400" dirty="0" smtClean="0"/>
              <a:t>..гофрен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</a:t>
            </a:r>
            <a:r>
              <a:rPr lang="ru-RU" sz="2400" dirty="0" smtClean="0"/>
              <a:t>..</a:t>
            </a:r>
            <a:r>
              <a:rPr lang="ru-RU" sz="2400" dirty="0" err="1" smtClean="0"/>
              <a:t>нсация</a:t>
            </a:r>
            <a:r>
              <a:rPr lang="ru-RU" sz="2400" dirty="0" smtClean="0"/>
              <a:t>, </a:t>
            </a:r>
            <a:r>
              <a:rPr lang="ru-RU" sz="2400" dirty="0" smtClean="0"/>
              <a:t>в..</a:t>
            </a:r>
            <a:r>
              <a:rPr lang="ru-RU" sz="2400" dirty="0" err="1" smtClean="0"/>
              <a:t>тчина</a:t>
            </a:r>
            <a:r>
              <a:rPr lang="ru-RU" sz="2400" dirty="0" smtClean="0"/>
              <a:t>, </a:t>
            </a:r>
            <a:r>
              <a:rPr lang="ru-RU" sz="2400" dirty="0" smtClean="0"/>
              <a:t>как..</a:t>
            </a:r>
            <a:r>
              <a:rPr lang="ru-RU" sz="2400" dirty="0" err="1" smtClean="0"/>
              <a:t>фония</a:t>
            </a:r>
            <a:r>
              <a:rPr lang="ru-RU" sz="2400" dirty="0" smtClean="0"/>
              <a:t>, </a:t>
            </a:r>
            <a:r>
              <a:rPr lang="ru-RU" sz="2400" dirty="0" smtClean="0"/>
              <a:t>б..</a:t>
            </a:r>
            <a:r>
              <a:rPr lang="ru-RU" sz="2400" dirty="0" err="1" smtClean="0"/>
              <a:t>фстроганов</a:t>
            </a:r>
            <a:r>
              <a:rPr lang="ru-RU" sz="2400" dirty="0" smtClean="0"/>
              <a:t>, </a:t>
            </a:r>
            <a:r>
              <a:rPr lang="ru-RU" sz="2400" dirty="0" err="1" smtClean="0"/>
              <a:t>экспер</a:t>
            </a:r>
            <a:r>
              <a:rPr lang="ru-RU" sz="2400" dirty="0" smtClean="0"/>
              <a:t>..</a:t>
            </a:r>
            <a:r>
              <a:rPr lang="ru-RU" sz="2400" dirty="0" err="1" smtClean="0"/>
              <a:t>мент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9221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Ответы: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3398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Б</a:t>
            </a:r>
            <a:r>
              <a:rPr lang="ru-RU" sz="2400" b="1" dirty="0" smtClean="0"/>
              <a:t>езударные гласные, не проверяемые ударением: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ар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матный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лаб</a:t>
            </a:r>
            <a:r>
              <a:rPr lang="ru-RU" sz="2400" dirty="0" err="1" smtClean="0">
                <a:solidFill>
                  <a:srgbClr val="C00000"/>
                </a:solidFill>
              </a:rPr>
              <a:t>И</a:t>
            </a:r>
            <a:r>
              <a:rPr lang="ru-RU" sz="2400" dirty="0" err="1" smtClean="0"/>
              <a:t>ринт</a:t>
            </a:r>
            <a:r>
              <a:rPr lang="ru-RU" sz="2400" dirty="0" smtClean="0"/>
              <a:t>, </a:t>
            </a:r>
            <a:r>
              <a:rPr lang="ru-RU" sz="2400" dirty="0" err="1" smtClean="0"/>
              <a:t>тр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туар</a:t>
            </a:r>
            <a:r>
              <a:rPr lang="ru-RU" sz="2400" dirty="0" smtClean="0"/>
              <a:t>, </a:t>
            </a:r>
            <a:r>
              <a:rPr lang="ru-RU" sz="2400" dirty="0" err="1" smtClean="0"/>
              <a:t>песс</a:t>
            </a:r>
            <a:r>
              <a:rPr lang="ru-RU" sz="2400" dirty="0" err="1" smtClean="0">
                <a:solidFill>
                  <a:srgbClr val="C00000"/>
                </a:solidFill>
              </a:rPr>
              <a:t>И</a:t>
            </a:r>
            <a:r>
              <a:rPr lang="ru-RU" sz="2400" dirty="0" err="1" smtClean="0"/>
              <a:t>мизм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проп</a:t>
            </a:r>
            <a:r>
              <a:rPr lang="ru-RU" sz="2400" dirty="0" err="1" smtClean="0">
                <a:solidFill>
                  <a:srgbClr val="C00000"/>
                </a:solidFill>
              </a:rPr>
              <a:t>А</a:t>
            </a:r>
            <a:r>
              <a:rPr lang="ru-RU" sz="2400" dirty="0" err="1" smtClean="0"/>
              <a:t>ганда</a:t>
            </a:r>
            <a:r>
              <a:rPr lang="ru-RU" sz="2400" dirty="0" smtClean="0"/>
              <a:t>, </a:t>
            </a:r>
            <a:r>
              <a:rPr lang="ru-RU" sz="2400" dirty="0" err="1" smtClean="0"/>
              <a:t>дел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гация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зиция</a:t>
            </a:r>
            <a:r>
              <a:rPr lang="ru-RU" sz="2400" dirty="0" smtClean="0"/>
              <a:t>, </a:t>
            </a:r>
            <a:r>
              <a:rPr lang="ru-RU" sz="2400" dirty="0" err="1" smtClean="0"/>
              <a:t>в</a:t>
            </a:r>
            <a:r>
              <a:rPr lang="ru-RU" sz="2400" dirty="0" err="1" smtClean="0">
                <a:solidFill>
                  <a:srgbClr val="C00000"/>
                </a:solidFill>
              </a:rPr>
              <a:t>И</a:t>
            </a:r>
            <a:r>
              <a:rPr lang="ru-RU" sz="2400" dirty="0" err="1" smtClean="0"/>
              <a:t>негрет</a:t>
            </a:r>
            <a:r>
              <a:rPr lang="ru-RU" sz="2400" dirty="0" smtClean="0"/>
              <a:t>, </a:t>
            </a:r>
            <a:r>
              <a:rPr lang="ru-RU" sz="2400" dirty="0" err="1" smtClean="0"/>
              <a:t>к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ндуктор</a:t>
            </a:r>
            <a:r>
              <a:rPr lang="ru-RU" sz="2400" dirty="0" smtClean="0"/>
              <a:t>, </a:t>
            </a:r>
            <a:r>
              <a:rPr lang="ru-RU" sz="2400" dirty="0" err="1" smtClean="0"/>
              <a:t>г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рбарий</a:t>
            </a:r>
            <a:r>
              <a:rPr lang="ru-RU" sz="2400" dirty="0" smtClean="0"/>
              <a:t>, </a:t>
            </a:r>
            <a:r>
              <a:rPr lang="ru-RU" sz="2400" dirty="0" err="1" smtClean="0"/>
              <a:t>к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нспект</a:t>
            </a:r>
            <a:r>
              <a:rPr lang="ru-RU" sz="2400" dirty="0" smtClean="0"/>
              <a:t>, </a:t>
            </a:r>
            <a:r>
              <a:rPr lang="ru-RU" sz="2400" dirty="0" err="1" smtClean="0"/>
              <a:t>кап</a:t>
            </a:r>
            <a:r>
              <a:rPr lang="ru-RU" sz="2400" dirty="0" err="1" smtClean="0">
                <a:solidFill>
                  <a:srgbClr val="C00000"/>
                </a:solidFill>
              </a:rPr>
              <a:t>И</a:t>
            </a:r>
            <a:r>
              <a:rPr lang="ru-RU" sz="2400" dirty="0" err="1" smtClean="0"/>
              <a:t>туляция</a:t>
            </a:r>
            <a:r>
              <a:rPr lang="ru-RU" sz="2400" dirty="0" smtClean="0"/>
              <a:t>, </a:t>
            </a:r>
            <a:r>
              <a:rPr lang="ru-RU" sz="2400" dirty="0" err="1" smtClean="0"/>
              <a:t>с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кретный</a:t>
            </a:r>
            <a:r>
              <a:rPr lang="ru-RU" sz="2400" dirty="0" smtClean="0"/>
              <a:t>,  </a:t>
            </a:r>
            <a:r>
              <a:rPr lang="ru-RU" sz="2400" dirty="0" err="1" smtClean="0"/>
              <a:t>карн</a:t>
            </a:r>
            <a:r>
              <a:rPr lang="ru-RU" sz="2400" dirty="0" err="1" smtClean="0">
                <a:solidFill>
                  <a:srgbClr val="C00000"/>
                </a:solidFill>
              </a:rPr>
              <a:t>А</a:t>
            </a:r>
            <a:r>
              <a:rPr lang="ru-RU" sz="2400" dirty="0" err="1" smtClean="0"/>
              <a:t>вал</a:t>
            </a:r>
            <a:r>
              <a:rPr lang="ru-RU" sz="2400" dirty="0" smtClean="0"/>
              <a:t>, </a:t>
            </a:r>
            <a:r>
              <a:rPr lang="ru-RU" sz="2400" dirty="0" err="1" smtClean="0"/>
              <a:t>д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баты</a:t>
            </a:r>
            <a:r>
              <a:rPr lang="ru-RU" sz="2400" dirty="0" smtClean="0"/>
              <a:t>, </a:t>
            </a:r>
            <a:r>
              <a:rPr lang="ru-RU" sz="2400" dirty="0" err="1" smtClean="0"/>
              <a:t>пан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рама</a:t>
            </a:r>
            <a:r>
              <a:rPr lang="ru-RU" sz="2400" dirty="0" smtClean="0"/>
              <a:t>, </a:t>
            </a:r>
            <a:r>
              <a:rPr lang="ru-RU" sz="2400" dirty="0" err="1" smtClean="0"/>
              <a:t>б</a:t>
            </a:r>
            <a:r>
              <a:rPr lang="ru-RU" sz="2400" dirty="0" err="1" smtClean="0">
                <a:solidFill>
                  <a:srgbClr val="C00000"/>
                </a:solidFill>
              </a:rPr>
              <a:t>А</a:t>
            </a:r>
            <a:r>
              <a:rPr lang="ru-RU" sz="2400" dirty="0" err="1" smtClean="0"/>
              <a:t>гряный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м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льберт</a:t>
            </a:r>
            <a:r>
              <a:rPr lang="ru-RU" sz="2400" dirty="0" smtClean="0"/>
              <a:t>, </a:t>
            </a:r>
            <a:r>
              <a:rPr lang="ru-RU" sz="2400" dirty="0" err="1" smtClean="0"/>
              <a:t>лейт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нант</a:t>
            </a:r>
            <a:r>
              <a:rPr lang="ru-RU" sz="2400" dirty="0" smtClean="0"/>
              <a:t>, </a:t>
            </a:r>
            <a:r>
              <a:rPr lang="ru-RU" sz="2400" dirty="0" err="1" smtClean="0"/>
              <a:t>ол</a:t>
            </a:r>
            <a:r>
              <a:rPr lang="ru-RU" sz="2400" dirty="0" err="1" smtClean="0">
                <a:solidFill>
                  <a:srgbClr val="C00000"/>
                </a:solidFill>
              </a:rPr>
              <a:t>И</a:t>
            </a:r>
            <a:r>
              <a:rPr lang="ru-RU" sz="2400" dirty="0" err="1" smtClean="0"/>
              <a:t>гофрен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нсация</a:t>
            </a:r>
            <a:r>
              <a:rPr lang="ru-RU" sz="2400" dirty="0" smtClean="0"/>
              <a:t>, </a:t>
            </a:r>
            <a:r>
              <a:rPr lang="ru-RU" sz="2400" dirty="0" err="1" smtClean="0"/>
              <a:t>в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тчина</a:t>
            </a:r>
            <a:r>
              <a:rPr lang="ru-RU" sz="2400" dirty="0" smtClean="0"/>
              <a:t>, </a:t>
            </a:r>
            <a:r>
              <a:rPr lang="ru-RU" sz="2400" dirty="0" err="1" smtClean="0"/>
              <a:t>как</a:t>
            </a:r>
            <a:r>
              <a:rPr lang="ru-RU" sz="2400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/>
              <a:t>фония</a:t>
            </a:r>
            <a:r>
              <a:rPr lang="ru-RU" sz="2400" dirty="0" smtClean="0"/>
              <a:t>, </a:t>
            </a:r>
            <a:r>
              <a:rPr lang="ru-RU" sz="2400" dirty="0" err="1" smtClean="0"/>
              <a:t>б</a:t>
            </a:r>
            <a:r>
              <a:rPr lang="ru-RU" sz="2400" dirty="0" err="1" smtClean="0">
                <a:solidFill>
                  <a:srgbClr val="C00000"/>
                </a:solidFill>
              </a:rPr>
              <a:t>Е</a:t>
            </a:r>
            <a:r>
              <a:rPr lang="ru-RU" sz="2400" dirty="0" err="1" smtClean="0"/>
              <a:t>фстроганов</a:t>
            </a:r>
            <a:r>
              <a:rPr lang="ru-RU" sz="2400" dirty="0" smtClean="0"/>
              <a:t>, </a:t>
            </a:r>
            <a:r>
              <a:rPr lang="ru-RU" sz="2400" dirty="0" err="1" smtClean="0"/>
              <a:t>экспер</a:t>
            </a:r>
            <a:r>
              <a:rPr lang="ru-RU" sz="2400" dirty="0" err="1" smtClean="0">
                <a:solidFill>
                  <a:srgbClr val="C00000"/>
                </a:solidFill>
              </a:rPr>
              <a:t>И</a:t>
            </a:r>
            <a:r>
              <a:rPr lang="ru-RU" sz="2400" dirty="0" err="1" smtClean="0"/>
              <a:t>мент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Тест </a:t>
            </a:r>
            <a:r>
              <a:rPr lang="ru-RU" sz="2400" b="1" dirty="0" smtClean="0"/>
              <a:t>Правописание проверяемых и непроверяемых гласных в корне слова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i="1" dirty="0" smtClean="0"/>
              <a:t>Отметьте номера слов, где пишется буква:</a:t>
            </a:r>
            <a:endParaRPr lang="ru-RU" sz="6400" b="1" dirty="0" smtClean="0"/>
          </a:p>
          <a:p>
            <a:pPr>
              <a:buNone/>
            </a:pPr>
            <a:r>
              <a:rPr lang="ru-RU" sz="6400" b="1" i="1" dirty="0" smtClean="0"/>
              <a:t>1 А:</a:t>
            </a:r>
            <a:r>
              <a:rPr lang="ru-RU" sz="6400" dirty="0" smtClean="0"/>
              <a:t> 1) </a:t>
            </a:r>
            <a:r>
              <a:rPr lang="ru-RU" sz="6400" dirty="0" err="1" smtClean="0"/>
              <a:t>распростр_нять</a:t>
            </a:r>
            <a:r>
              <a:rPr lang="ru-RU" sz="6400" dirty="0" smtClean="0"/>
              <a:t> газеты; 2) </a:t>
            </a:r>
            <a:r>
              <a:rPr lang="ru-RU" sz="6400" dirty="0" err="1" smtClean="0"/>
              <a:t>обв_рованная</a:t>
            </a:r>
            <a:r>
              <a:rPr lang="ru-RU" sz="6400" dirty="0" smtClean="0"/>
              <a:t> квартира; 3) </a:t>
            </a:r>
            <a:r>
              <a:rPr lang="ru-RU" sz="6400" dirty="0" err="1" smtClean="0"/>
              <a:t>упл_тить</a:t>
            </a:r>
            <a:r>
              <a:rPr lang="ru-RU" sz="6400" dirty="0" smtClean="0"/>
              <a:t> по счету; </a:t>
            </a:r>
          </a:p>
          <a:p>
            <a:pPr>
              <a:buNone/>
            </a:pPr>
            <a:r>
              <a:rPr lang="ru-RU" sz="6400" dirty="0" smtClean="0"/>
              <a:t>        4) </a:t>
            </a:r>
            <a:r>
              <a:rPr lang="ru-RU" sz="6400" dirty="0" err="1" smtClean="0"/>
              <a:t>ук_рять</a:t>
            </a:r>
            <a:r>
              <a:rPr lang="ru-RU" sz="6400" dirty="0" smtClean="0"/>
              <a:t>  жену; 5) </a:t>
            </a:r>
            <a:r>
              <a:rPr lang="ru-RU" sz="6400" dirty="0" err="1" smtClean="0"/>
              <a:t>пол_скать</a:t>
            </a:r>
            <a:r>
              <a:rPr lang="ru-RU" sz="6400" dirty="0" smtClean="0"/>
              <a:t> горло.</a:t>
            </a:r>
          </a:p>
          <a:p>
            <a:pPr>
              <a:buNone/>
            </a:pPr>
            <a:r>
              <a:rPr lang="ru-RU" sz="6400" b="1" i="1" dirty="0" smtClean="0"/>
              <a:t>2 Е:</a:t>
            </a:r>
            <a:r>
              <a:rPr lang="ru-RU" sz="6400" dirty="0" smtClean="0"/>
              <a:t> 1) </a:t>
            </a:r>
            <a:r>
              <a:rPr lang="ru-RU" sz="6400" dirty="0" err="1" smtClean="0"/>
              <a:t>нап_вать</a:t>
            </a:r>
            <a:r>
              <a:rPr lang="ru-RU" sz="6400" dirty="0" smtClean="0"/>
              <a:t> мелодию; 2) </a:t>
            </a:r>
            <a:r>
              <a:rPr lang="ru-RU" sz="6400" dirty="0" err="1" smtClean="0"/>
              <a:t>скр_пить</a:t>
            </a:r>
            <a:r>
              <a:rPr lang="ru-RU" sz="6400" dirty="0" smtClean="0"/>
              <a:t> подписью; 3) </a:t>
            </a:r>
            <a:r>
              <a:rPr lang="ru-RU" sz="6400" dirty="0" err="1" smtClean="0"/>
              <a:t>осл_пительный</a:t>
            </a:r>
            <a:r>
              <a:rPr lang="ru-RU" sz="6400" dirty="0" smtClean="0"/>
              <a:t> блеск;  </a:t>
            </a:r>
          </a:p>
          <a:p>
            <a:pPr>
              <a:buNone/>
            </a:pPr>
            <a:r>
              <a:rPr lang="ru-RU" sz="6400" dirty="0" smtClean="0"/>
              <a:t>        4) </a:t>
            </a:r>
            <a:r>
              <a:rPr lang="ru-RU" sz="6400" dirty="0" err="1" smtClean="0"/>
              <a:t>объед_нить</a:t>
            </a:r>
            <a:r>
              <a:rPr lang="ru-RU" sz="6400" dirty="0" smtClean="0"/>
              <a:t>  усилия; 5)  </a:t>
            </a:r>
            <a:r>
              <a:rPr lang="ru-RU" sz="6400" dirty="0" err="1" smtClean="0"/>
              <a:t>тр_пать</a:t>
            </a:r>
            <a:r>
              <a:rPr lang="ru-RU" sz="6400" dirty="0" smtClean="0"/>
              <a:t> языком.</a:t>
            </a:r>
          </a:p>
          <a:p>
            <a:pPr>
              <a:buNone/>
            </a:pPr>
            <a:r>
              <a:rPr lang="ru-RU" sz="6400" b="1" i="1" dirty="0" smtClean="0"/>
              <a:t>3 А:</a:t>
            </a:r>
            <a:r>
              <a:rPr lang="ru-RU" sz="6400" dirty="0" smtClean="0"/>
              <a:t> 1) </a:t>
            </a:r>
            <a:r>
              <a:rPr lang="ru-RU" sz="6400" dirty="0" err="1" smtClean="0"/>
              <a:t>оп_саться</a:t>
            </a:r>
            <a:r>
              <a:rPr lang="ru-RU" sz="6400" dirty="0" smtClean="0"/>
              <a:t> сквозняков; 2) </a:t>
            </a:r>
            <a:r>
              <a:rPr lang="ru-RU" sz="6400" dirty="0" err="1" smtClean="0"/>
              <a:t>отв_рить</a:t>
            </a:r>
            <a:r>
              <a:rPr lang="ru-RU" sz="6400" dirty="0" smtClean="0"/>
              <a:t> овощи; 3) </a:t>
            </a:r>
            <a:r>
              <a:rPr lang="ru-RU" sz="6400" dirty="0" err="1" smtClean="0"/>
              <a:t>возр_ждение</a:t>
            </a:r>
            <a:r>
              <a:rPr lang="ru-RU" sz="6400" dirty="0" smtClean="0"/>
              <a:t> страны; </a:t>
            </a:r>
          </a:p>
          <a:p>
            <a:pPr>
              <a:buNone/>
            </a:pPr>
            <a:r>
              <a:rPr lang="ru-RU" sz="6400" dirty="0" smtClean="0"/>
              <a:t>        4) </a:t>
            </a:r>
            <a:r>
              <a:rPr lang="ru-RU" sz="6400" dirty="0" err="1" smtClean="0"/>
              <a:t>насл_ждаться</a:t>
            </a:r>
            <a:r>
              <a:rPr lang="ru-RU" sz="6400" dirty="0" smtClean="0"/>
              <a:t> покоем; 5) </a:t>
            </a:r>
            <a:r>
              <a:rPr lang="ru-RU" sz="6400" dirty="0" err="1" smtClean="0"/>
              <a:t>т_лковый</a:t>
            </a:r>
            <a:r>
              <a:rPr lang="ru-RU" sz="6400" dirty="0" smtClean="0"/>
              <a:t> словарь.</a:t>
            </a:r>
          </a:p>
          <a:p>
            <a:pPr>
              <a:buNone/>
            </a:pPr>
            <a:r>
              <a:rPr lang="ru-RU" sz="6400" b="1" i="1" dirty="0" smtClean="0"/>
              <a:t>4 Е:</a:t>
            </a:r>
            <a:r>
              <a:rPr lang="ru-RU" sz="6400" b="1" dirty="0" smtClean="0"/>
              <a:t> </a:t>
            </a:r>
            <a:r>
              <a:rPr lang="ru-RU" sz="6400" dirty="0" smtClean="0"/>
              <a:t>1) </a:t>
            </a:r>
            <a:r>
              <a:rPr lang="ru-RU" sz="6400" dirty="0" err="1" smtClean="0"/>
              <a:t>зал_зать</a:t>
            </a:r>
            <a:r>
              <a:rPr lang="ru-RU" sz="6400" dirty="0" smtClean="0"/>
              <a:t> рану; 2) </a:t>
            </a:r>
            <a:r>
              <a:rPr lang="ru-RU" sz="6400" dirty="0" err="1" smtClean="0"/>
              <a:t>нав_вать</a:t>
            </a:r>
            <a:r>
              <a:rPr lang="ru-RU" sz="6400" dirty="0" smtClean="0"/>
              <a:t> скуку; 3) </a:t>
            </a:r>
            <a:r>
              <a:rPr lang="ru-RU" sz="6400" dirty="0" err="1" smtClean="0"/>
              <a:t>разр_дить</a:t>
            </a:r>
            <a:r>
              <a:rPr lang="ru-RU" sz="6400" dirty="0" smtClean="0"/>
              <a:t> посевы; 4) </a:t>
            </a:r>
            <a:r>
              <a:rPr lang="ru-RU" sz="6400" dirty="0" err="1" smtClean="0"/>
              <a:t>перен_сти</a:t>
            </a:r>
            <a:r>
              <a:rPr lang="ru-RU" sz="6400" dirty="0" smtClean="0"/>
              <a:t> шкаф; </a:t>
            </a:r>
          </a:p>
          <a:p>
            <a:pPr>
              <a:buNone/>
            </a:pPr>
            <a:r>
              <a:rPr lang="ru-RU" sz="6400" dirty="0" smtClean="0"/>
              <a:t>         5) </a:t>
            </a:r>
            <a:r>
              <a:rPr lang="ru-RU" sz="6400" dirty="0" err="1" smtClean="0"/>
              <a:t>пл_скаться</a:t>
            </a:r>
            <a:r>
              <a:rPr lang="ru-RU" sz="6400" dirty="0" smtClean="0"/>
              <a:t> в воде.</a:t>
            </a:r>
          </a:p>
          <a:p>
            <a:pPr>
              <a:buNone/>
            </a:pPr>
            <a:r>
              <a:rPr lang="ru-RU" sz="6400" b="1" i="1" dirty="0" smtClean="0"/>
              <a:t>5 Е:</a:t>
            </a:r>
            <a:r>
              <a:rPr lang="ru-RU" sz="6400" b="1" dirty="0" smtClean="0"/>
              <a:t> </a:t>
            </a:r>
            <a:r>
              <a:rPr lang="ru-RU" sz="6400" dirty="0" smtClean="0"/>
              <a:t>1) </a:t>
            </a:r>
            <a:r>
              <a:rPr lang="ru-RU" sz="6400" dirty="0" err="1" smtClean="0"/>
              <a:t>пос_деть</a:t>
            </a:r>
            <a:r>
              <a:rPr lang="ru-RU" sz="6400" dirty="0" smtClean="0"/>
              <a:t> от испуга; 2) </a:t>
            </a:r>
            <a:r>
              <a:rPr lang="ru-RU" sz="6400" dirty="0" err="1" smtClean="0"/>
              <a:t>разв_ваются</a:t>
            </a:r>
            <a:r>
              <a:rPr lang="ru-RU" sz="6400" dirty="0" smtClean="0"/>
              <a:t> стяги; 3) </a:t>
            </a:r>
            <a:r>
              <a:rPr lang="ru-RU" sz="6400" dirty="0" err="1" smtClean="0"/>
              <a:t>об_жать</a:t>
            </a:r>
            <a:r>
              <a:rPr lang="ru-RU" sz="6400" dirty="0" smtClean="0"/>
              <a:t> немощных; </a:t>
            </a:r>
          </a:p>
          <a:p>
            <a:pPr>
              <a:buNone/>
            </a:pPr>
            <a:r>
              <a:rPr lang="ru-RU" sz="6400" dirty="0" smtClean="0"/>
              <a:t>         4) </a:t>
            </a:r>
            <a:r>
              <a:rPr lang="ru-RU" sz="6400" dirty="0" err="1" smtClean="0"/>
              <a:t>т_сненный</a:t>
            </a:r>
            <a:r>
              <a:rPr lang="ru-RU" sz="6400" dirty="0" smtClean="0"/>
              <a:t> золотом; 5) </a:t>
            </a:r>
            <a:r>
              <a:rPr lang="ru-RU" sz="6400" dirty="0" err="1" smtClean="0"/>
              <a:t>прищ_пить</a:t>
            </a:r>
            <a:r>
              <a:rPr lang="ru-RU" sz="6400" dirty="0" smtClean="0"/>
              <a:t> бельё.</a:t>
            </a:r>
          </a:p>
          <a:p>
            <a:pPr>
              <a:buNone/>
            </a:pPr>
            <a:r>
              <a:rPr lang="ru-RU" sz="6400" b="1" i="1" dirty="0" smtClean="0"/>
              <a:t>6 А:</a:t>
            </a:r>
            <a:r>
              <a:rPr lang="ru-RU" sz="6400" dirty="0" smtClean="0"/>
              <a:t> 1) </a:t>
            </a:r>
            <a:r>
              <a:rPr lang="ru-RU" sz="6400" dirty="0" err="1" smtClean="0"/>
              <a:t>д_лина</a:t>
            </a:r>
            <a:r>
              <a:rPr lang="ru-RU" sz="6400" dirty="0" smtClean="0"/>
              <a:t>; 2) </a:t>
            </a:r>
            <a:r>
              <a:rPr lang="ru-RU" sz="6400" dirty="0" err="1" smtClean="0"/>
              <a:t>пл_цдарм</a:t>
            </a:r>
            <a:r>
              <a:rPr lang="ru-RU" sz="6400" dirty="0" smtClean="0"/>
              <a:t>; 3) </a:t>
            </a:r>
            <a:r>
              <a:rPr lang="ru-RU" sz="6400" dirty="0" err="1" smtClean="0"/>
              <a:t>изв_яние</a:t>
            </a:r>
            <a:r>
              <a:rPr lang="ru-RU" sz="6400" dirty="0" smtClean="0"/>
              <a:t>; 4) </a:t>
            </a:r>
            <a:r>
              <a:rPr lang="ru-RU" sz="6400" dirty="0" err="1" smtClean="0"/>
              <a:t>препод_ватель</a:t>
            </a:r>
            <a:r>
              <a:rPr lang="ru-RU" sz="6400" dirty="0" smtClean="0"/>
              <a:t>; 5) </a:t>
            </a:r>
            <a:r>
              <a:rPr lang="ru-RU" sz="6400" dirty="0" err="1" smtClean="0"/>
              <a:t>ар_мат</a:t>
            </a:r>
            <a:r>
              <a:rPr lang="ru-RU" sz="6400" dirty="0" smtClean="0"/>
              <a:t>.</a:t>
            </a:r>
          </a:p>
          <a:p>
            <a:pPr>
              <a:buNone/>
            </a:pPr>
            <a:r>
              <a:rPr lang="ru-RU" sz="6400" b="1" i="1" dirty="0" smtClean="0"/>
              <a:t>7 О:</a:t>
            </a:r>
            <a:r>
              <a:rPr lang="ru-RU" sz="6400" dirty="0" smtClean="0"/>
              <a:t> 1) </a:t>
            </a:r>
            <a:r>
              <a:rPr lang="ru-RU" sz="6400" dirty="0" err="1" smtClean="0"/>
              <a:t>вызд_роветь</a:t>
            </a:r>
            <a:r>
              <a:rPr lang="ru-RU" sz="6400" dirty="0" smtClean="0"/>
              <a:t>; 2) </a:t>
            </a:r>
            <a:r>
              <a:rPr lang="ru-RU" sz="6400" dirty="0" err="1" smtClean="0"/>
              <a:t>б_зар</a:t>
            </a:r>
            <a:r>
              <a:rPr lang="ru-RU" sz="6400" dirty="0" smtClean="0"/>
              <a:t>; 3) </a:t>
            </a:r>
            <a:r>
              <a:rPr lang="ru-RU" sz="6400" dirty="0" err="1" smtClean="0"/>
              <a:t>в_пиющий</a:t>
            </a:r>
            <a:r>
              <a:rPr lang="ru-RU" sz="6400" dirty="0" smtClean="0"/>
              <a:t>; 4) </a:t>
            </a:r>
            <a:r>
              <a:rPr lang="ru-RU" sz="6400" dirty="0" err="1" smtClean="0"/>
              <a:t>п_ртьеры</a:t>
            </a:r>
            <a:r>
              <a:rPr lang="ru-RU" sz="6400" dirty="0" smtClean="0"/>
              <a:t>; 5) </a:t>
            </a:r>
            <a:r>
              <a:rPr lang="ru-RU" sz="6400" dirty="0" err="1" smtClean="0"/>
              <a:t>обгл_дать</a:t>
            </a:r>
            <a:r>
              <a:rPr lang="ru-RU" sz="6400" dirty="0" smtClean="0"/>
              <a:t>.</a:t>
            </a:r>
          </a:p>
          <a:p>
            <a:pPr>
              <a:buNone/>
            </a:pPr>
            <a:r>
              <a:rPr lang="ru-RU" sz="6400" b="1" i="1" dirty="0" smtClean="0"/>
              <a:t>8 И:</a:t>
            </a:r>
            <a:r>
              <a:rPr lang="ru-RU" sz="6400" dirty="0" smtClean="0"/>
              <a:t> 1) </a:t>
            </a:r>
            <a:r>
              <a:rPr lang="ru-RU" sz="6400" dirty="0" err="1" smtClean="0"/>
              <a:t>р_торика</a:t>
            </a:r>
            <a:r>
              <a:rPr lang="ru-RU" sz="6400" dirty="0" smtClean="0"/>
              <a:t>; 2) </a:t>
            </a:r>
            <a:r>
              <a:rPr lang="ru-RU" sz="6400" dirty="0" err="1" smtClean="0"/>
              <a:t>л_кторий</a:t>
            </a:r>
            <a:r>
              <a:rPr lang="ru-RU" sz="6400" dirty="0" smtClean="0"/>
              <a:t>; 3) </a:t>
            </a:r>
            <a:r>
              <a:rPr lang="ru-RU" sz="6400" dirty="0" err="1" smtClean="0"/>
              <a:t>тл_творный</a:t>
            </a:r>
            <a:r>
              <a:rPr lang="ru-RU" sz="6400" dirty="0" smtClean="0"/>
              <a:t> дух; 4) </a:t>
            </a:r>
            <a:r>
              <a:rPr lang="ru-RU" sz="6400" dirty="0" err="1" smtClean="0"/>
              <a:t>зав_нтить</a:t>
            </a:r>
            <a:r>
              <a:rPr lang="ru-RU" sz="6400" dirty="0" smtClean="0"/>
              <a:t>; 5) </a:t>
            </a:r>
            <a:r>
              <a:rPr lang="ru-RU" sz="6400" dirty="0" err="1" smtClean="0"/>
              <a:t>зап_вала</a:t>
            </a:r>
            <a:r>
              <a:rPr lang="ru-RU" sz="6400" dirty="0" smtClean="0"/>
              <a:t> хора.</a:t>
            </a:r>
          </a:p>
          <a:p>
            <a:pPr>
              <a:buNone/>
            </a:pPr>
            <a:r>
              <a:rPr lang="ru-RU" sz="6400" b="1" i="1" dirty="0" smtClean="0"/>
              <a:t>9 И:</a:t>
            </a:r>
            <a:r>
              <a:rPr lang="ru-RU" sz="6400" dirty="0" smtClean="0"/>
              <a:t> 1) </a:t>
            </a:r>
            <a:r>
              <a:rPr lang="ru-RU" sz="6400" dirty="0" err="1" smtClean="0"/>
              <a:t>ник_лированный</a:t>
            </a:r>
            <a:r>
              <a:rPr lang="ru-RU" sz="6400" dirty="0" smtClean="0"/>
              <a:t>; 2) </a:t>
            </a:r>
            <a:r>
              <a:rPr lang="ru-RU" sz="6400" dirty="0" err="1" smtClean="0"/>
              <a:t>п_он</a:t>
            </a:r>
            <a:r>
              <a:rPr lang="ru-RU" sz="6400" dirty="0" smtClean="0"/>
              <a:t>; 3) </a:t>
            </a:r>
            <a:r>
              <a:rPr lang="ru-RU" sz="6400" dirty="0" err="1" smtClean="0"/>
              <a:t>реан_мация</a:t>
            </a:r>
            <a:r>
              <a:rPr lang="ru-RU" sz="6400" dirty="0" smtClean="0"/>
              <a:t>; 4) </a:t>
            </a:r>
            <a:r>
              <a:rPr lang="ru-RU" sz="6400" dirty="0" err="1" smtClean="0"/>
              <a:t>пам_тник</a:t>
            </a:r>
            <a:r>
              <a:rPr lang="ru-RU" sz="6400" dirty="0" smtClean="0"/>
              <a:t>; 5) </a:t>
            </a:r>
            <a:r>
              <a:rPr lang="ru-RU" sz="6400" dirty="0" err="1" smtClean="0"/>
              <a:t>хамел_он</a:t>
            </a:r>
            <a:r>
              <a:rPr lang="ru-RU" sz="6400" dirty="0" smtClean="0"/>
              <a:t>.</a:t>
            </a:r>
          </a:p>
          <a:p>
            <a:pPr>
              <a:buNone/>
            </a:pPr>
            <a:r>
              <a:rPr lang="ru-RU" sz="6400" b="1" i="1" dirty="0" smtClean="0"/>
              <a:t>10 О:</a:t>
            </a:r>
            <a:r>
              <a:rPr lang="ru-RU" sz="6400" dirty="0" smtClean="0"/>
              <a:t> 1) </a:t>
            </a:r>
            <a:r>
              <a:rPr lang="ru-RU" sz="6400" dirty="0" err="1" smtClean="0"/>
              <a:t>оп_здать</a:t>
            </a:r>
            <a:r>
              <a:rPr lang="ru-RU" sz="6400" dirty="0" smtClean="0"/>
              <a:t>; 2) </a:t>
            </a:r>
            <a:r>
              <a:rPr lang="ru-RU" sz="6400" dirty="0" err="1" smtClean="0"/>
              <a:t>подх_дить</a:t>
            </a:r>
            <a:r>
              <a:rPr lang="ru-RU" sz="6400" dirty="0" smtClean="0"/>
              <a:t>; 3) </a:t>
            </a:r>
            <a:r>
              <a:rPr lang="ru-RU" sz="6400" dirty="0" err="1" smtClean="0"/>
              <a:t>д_лекий</a:t>
            </a:r>
            <a:r>
              <a:rPr lang="ru-RU" sz="6400" dirty="0" smtClean="0"/>
              <a:t>; 4) </a:t>
            </a:r>
            <a:r>
              <a:rPr lang="ru-RU" sz="6400" dirty="0" err="1" smtClean="0"/>
              <a:t>ум_лять</a:t>
            </a:r>
            <a:r>
              <a:rPr lang="ru-RU" sz="6400" dirty="0" smtClean="0"/>
              <a:t> значение; </a:t>
            </a:r>
          </a:p>
          <a:p>
            <a:pPr>
              <a:buNone/>
            </a:pPr>
            <a:r>
              <a:rPr lang="ru-RU" sz="6400" dirty="0" smtClean="0"/>
              <a:t>           5) </a:t>
            </a:r>
            <a:r>
              <a:rPr lang="ru-RU" sz="6400" dirty="0" err="1" smtClean="0"/>
              <a:t>ум_лять</a:t>
            </a:r>
            <a:r>
              <a:rPr lang="ru-RU" sz="6400" dirty="0" smtClean="0"/>
              <a:t> о помощи.</a:t>
            </a:r>
          </a:p>
          <a:p>
            <a:pPr>
              <a:buNone/>
            </a:pPr>
            <a:r>
              <a:rPr lang="ru-RU" sz="6400" b="1" i="1" dirty="0" smtClean="0"/>
              <a:t>11 Е:</a:t>
            </a:r>
            <a:r>
              <a:rPr lang="ru-RU" sz="6400" dirty="0" smtClean="0"/>
              <a:t> 1) </a:t>
            </a:r>
            <a:r>
              <a:rPr lang="ru-RU" sz="6400" dirty="0" err="1" smtClean="0"/>
              <a:t>разъед_нить</a:t>
            </a:r>
            <a:r>
              <a:rPr lang="ru-RU" sz="6400" dirty="0" smtClean="0"/>
              <a:t>; 2) </a:t>
            </a:r>
            <a:r>
              <a:rPr lang="ru-RU" sz="6400" dirty="0" err="1" smtClean="0"/>
              <a:t>разр_женный</a:t>
            </a:r>
            <a:r>
              <a:rPr lang="ru-RU" sz="6400" dirty="0" smtClean="0"/>
              <a:t> пистолет; 3) </a:t>
            </a:r>
            <a:r>
              <a:rPr lang="ru-RU" sz="6400" dirty="0" err="1" smtClean="0"/>
              <a:t>изм_рительный</a:t>
            </a:r>
            <a:r>
              <a:rPr lang="ru-RU" sz="6400" dirty="0" smtClean="0"/>
              <a:t>; </a:t>
            </a:r>
          </a:p>
          <a:p>
            <a:pPr>
              <a:buNone/>
            </a:pPr>
            <a:r>
              <a:rPr lang="ru-RU" sz="6400" dirty="0" smtClean="0"/>
              <a:t>          4) </a:t>
            </a:r>
            <a:r>
              <a:rPr lang="ru-RU" sz="6400" dirty="0" err="1" smtClean="0"/>
              <a:t>прим_рение</a:t>
            </a:r>
            <a:r>
              <a:rPr lang="ru-RU" sz="6400" dirty="0" smtClean="0"/>
              <a:t>; 5) </a:t>
            </a:r>
            <a:r>
              <a:rPr lang="ru-RU" sz="6400" dirty="0" err="1" smtClean="0"/>
              <a:t>л_нивый</a:t>
            </a:r>
            <a:r>
              <a:rPr lang="ru-RU" sz="6400" dirty="0" smtClean="0"/>
              <a:t>.</a:t>
            </a:r>
          </a:p>
          <a:p>
            <a:pPr>
              <a:buNone/>
            </a:pPr>
            <a:r>
              <a:rPr lang="ru-RU" sz="6400" b="1" i="1" dirty="0" smtClean="0"/>
              <a:t>12 А:</a:t>
            </a:r>
            <a:r>
              <a:rPr lang="ru-RU" sz="6400" dirty="0" smtClean="0"/>
              <a:t> 1) </a:t>
            </a:r>
            <a:r>
              <a:rPr lang="ru-RU" sz="6400" dirty="0" err="1" smtClean="0"/>
              <a:t>иде_логия</a:t>
            </a:r>
            <a:r>
              <a:rPr lang="ru-RU" sz="6400" dirty="0" smtClean="0"/>
              <a:t>; 2) </a:t>
            </a:r>
            <a:r>
              <a:rPr lang="ru-RU" sz="6400" dirty="0" err="1" smtClean="0"/>
              <a:t>апл_дисменты</a:t>
            </a:r>
            <a:r>
              <a:rPr lang="ru-RU" sz="6400" dirty="0" smtClean="0"/>
              <a:t>; 3) </a:t>
            </a:r>
            <a:r>
              <a:rPr lang="ru-RU" sz="6400" dirty="0" err="1" smtClean="0"/>
              <a:t>нагр_мождение</a:t>
            </a:r>
            <a:r>
              <a:rPr lang="ru-RU" sz="6400" dirty="0" smtClean="0"/>
              <a:t>; 4) </a:t>
            </a:r>
            <a:r>
              <a:rPr lang="ru-RU" sz="6400" dirty="0" err="1" smtClean="0"/>
              <a:t>анг_жемент</a:t>
            </a:r>
            <a:r>
              <a:rPr lang="ru-RU" sz="6400" dirty="0" smtClean="0"/>
              <a:t>;  </a:t>
            </a:r>
          </a:p>
          <a:p>
            <a:pPr>
              <a:buNone/>
            </a:pPr>
            <a:r>
              <a:rPr lang="ru-RU" sz="6400" dirty="0" smtClean="0"/>
              <a:t>           5) </a:t>
            </a:r>
            <a:r>
              <a:rPr lang="ru-RU" sz="6400" dirty="0" err="1" smtClean="0"/>
              <a:t>грам_тей</a:t>
            </a:r>
            <a:r>
              <a:rPr lang="ru-RU" sz="64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Ответы к тесту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331640" y="2708920"/>
            <a:ext cx="3033536" cy="31683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dirty="0" smtClean="0"/>
              <a:t>1 – </a:t>
            </a:r>
            <a:r>
              <a:rPr lang="ru-RU" sz="12800" b="1" dirty="0" smtClean="0"/>
              <a:t>1,3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dirty="0" smtClean="0"/>
              <a:t>2 – </a:t>
            </a:r>
            <a:r>
              <a:rPr lang="ru-RU" sz="12800" b="1" dirty="0" smtClean="0"/>
              <a:t>1,2,3,5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dirty="0" smtClean="0"/>
              <a:t>3 – </a:t>
            </a:r>
            <a:r>
              <a:rPr lang="ru-RU" sz="12800" b="1" dirty="0" smtClean="0"/>
              <a:t>1,2,4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dirty="0" smtClean="0"/>
              <a:t>4 – </a:t>
            </a:r>
            <a:r>
              <a:rPr lang="ru-RU" sz="12800" b="1" dirty="0" smtClean="0"/>
              <a:t>2,3,4,5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dirty="0" smtClean="0"/>
              <a:t>5 – </a:t>
            </a:r>
            <a:r>
              <a:rPr lang="ru-RU" sz="12800" b="1" dirty="0" smtClean="0"/>
              <a:t>1,2,5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dirty="0" smtClean="0"/>
              <a:t>6 – </a:t>
            </a:r>
            <a:r>
              <a:rPr lang="ru-RU" sz="12800" b="1" dirty="0" smtClean="0"/>
              <a:t>2,3,4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355977" y="2708519"/>
            <a:ext cx="2808312" cy="31687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dirty="0" smtClean="0"/>
              <a:t>7 – </a:t>
            </a:r>
            <a:r>
              <a:rPr lang="ru-RU" sz="3200" b="1" dirty="0" smtClean="0"/>
              <a:t>1,3,4,5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8 – </a:t>
            </a:r>
            <a:r>
              <a:rPr lang="ru-RU" sz="3200" b="1" dirty="0" smtClean="0"/>
              <a:t>1,4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9 – </a:t>
            </a:r>
            <a:r>
              <a:rPr lang="ru-RU" sz="3200" b="1" dirty="0" smtClean="0"/>
              <a:t>2,3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10 – </a:t>
            </a:r>
            <a:r>
              <a:rPr lang="ru-RU" sz="3200" b="1" dirty="0" smtClean="0"/>
              <a:t>1,2,5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11 – </a:t>
            </a:r>
            <a:r>
              <a:rPr lang="ru-RU" sz="3200" b="1" dirty="0" smtClean="0"/>
              <a:t>3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/>
              <a:t>12 – </a:t>
            </a:r>
            <a:r>
              <a:rPr lang="ru-RU" sz="3200" b="1" dirty="0" smtClean="0"/>
              <a:t>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«Правописание </a:t>
            </a:r>
            <a:r>
              <a:rPr lang="ru-RU" sz="4400" dirty="0" smtClean="0"/>
              <a:t>гласных</a:t>
            </a:r>
            <a:r>
              <a:rPr lang="en-US" sz="4400" dirty="0" smtClean="0"/>
              <a:t>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в чередующихся корнях»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Раздел </a:t>
            </a:r>
            <a:r>
              <a:rPr lang="ru-RU" dirty="0" smtClean="0"/>
              <a:t>«Орфография»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/>
              <a:t>Правописание </a:t>
            </a:r>
            <a:r>
              <a:rPr lang="ru-RU" sz="2800" dirty="0" smtClean="0"/>
              <a:t>гласных, </a:t>
            </a:r>
            <a:br>
              <a:rPr lang="ru-RU" sz="2800" dirty="0" smtClean="0"/>
            </a:br>
            <a:r>
              <a:rPr lang="ru-RU" sz="2800" dirty="0" smtClean="0"/>
              <a:t>проверяемых и не проверяемых ударением</a:t>
            </a:r>
            <a:br>
              <a:rPr lang="ru-RU" sz="28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Т.В. Авдонина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</a:t>
            </a:r>
            <a:r>
              <a:rPr lang="ru-RU" sz="2700" smtClean="0">
                <a:solidFill>
                  <a:srgbClr val="002060"/>
                </a:solidFill>
              </a:rPr>
              <a:t>подготовки </a:t>
            </a:r>
            <a:r>
              <a:rPr lang="ru-RU" sz="2700" smtClean="0">
                <a:solidFill>
                  <a:srgbClr val="002060"/>
                </a:solidFill>
              </a:rPr>
              <a:t/>
            </a:r>
            <a:br>
              <a:rPr lang="ru-RU" sz="2700" smtClean="0">
                <a:solidFill>
                  <a:srgbClr val="002060"/>
                </a:solidFill>
              </a:rPr>
            </a:br>
            <a:r>
              <a:rPr lang="ru-RU" sz="2700" smtClean="0">
                <a:solidFill>
                  <a:srgbClr val="002060"/>
                </a:solidFill>
              </a:rPr>
              <a:t>и </a:t>
            </a:r>
            <a:r>
              <a:rPr lang="ru-RU" sz="2700" dirty="0" smtClean="0">
                <a:solidFill>
                  <a:srgbClr val="002060"/>
                </a:solidFill>
              </a:rPr>
              <a:t>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2013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78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100" b="1" dirty="0" smtClean="0"/>
              <a:t>Правописание </a:t>
            </a:r>
            <a:r>
              <a:rPr lang="ru-RU" sz="3100" b="1" dirty="0" smtClean="0"/>
              <a:t>гласных в корне слова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1876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sz="2400" dirty="0" smtClean="0"/>
          </a:p>
          <a:p>
            <a:pPr algn="ctr">
              <a:buNone/>
            </a:pPr>
            <a:r>
              <a:rPr lang="ru-RU" sz="3200" dirty="0" smtClean="0"/>
              <a:t>Правописание </a:t>
            </a:r>
            <a:r>
              <a:rPr lang="ru-RU" sz="3200" dirty="0" smtClean="0"/>
              <a:t>безударных гласных, проверяемых </a:t>
            </a:r>
            <a:r>
              <a:rPr lang="ru-RU" sz="3200" dirty="0" smtClean="0"/>
              <a:t>и не проверяемых </a:t>
            </a:r>
            <a:r>
              <a:rPr lang="ru-RU" sz="3200" dirty="0" smtClean="0"/>
              <a:t>ударением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780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Основные </a:t>
            </a:r>
            <a:r>
              <a:rPr lang="ru-RU" sz="2800" b="1" dirty="0" smtClean="0"/>
              <a:t>понятия по теме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900" b="1" dirty="0" smtClean="0"/>
              <a:t>Орфография</a:t>
            </a:r>
            <a:r>
              <a:rPr lang="ru-RU" sz="2900" dirty="0" smtClean="0"/>
              <a:t> (греч. </a:t>
            </a:r>
            <a:r>
              <a:rPr lang="ru-RU" sz="2900" i="1" dirty="0" smtClean="0"/>
              <a:t>orthos</a:t>
            </a:r>
            <a:r>
              <a:rPr lang="ru-RU" sz="2900" dirty="0" smtClean="0"/>
              <a:t> – </a:t>
            </a:r>
            <a:r>
              <a:rPr lang="ru-RU" sz="2900" i="1" dirty="0" smtClean="0"/>
              <a:t>‘правильный’</a:t>
            </a:r>
            <a:r>
              <a:rPr lang="ru-RU" sz="2900" dirty="0" smtClean="0"/>
              <a:t>, </a:t>
            </a:r>
            <a:r>
              <a:rPr lang="ru-RU" sz="2900" i="1" dirty="0" smtClean="0"/>
              <a:t>grapho</a:t>
            </a:r>
            <a:r>
              <a:rPr lang="ru-RU" sz="2900" dirty="0" smtClean="0"/>
              <a:t> – </a:t>
            </a:r>
            <a:r>
              <a:rPr lang="ru-RU" sz="2900" i="1" dirty="0" smtClean="0"/>
              <a:t>‘пишу’</a:t>
            </a:r>
            <a:r>
              <a:rPr lang="ru-RU" sz="2900" dirty="0" smtClean="0"/>
              <a:t>) – система правил, устанавливающая единообразное написание слов и их форм. </a:t>
            </a:r>
          </a:p>
          <a:p>
            <a:pPr>
              <a:buNone/>
            </a:pPr>
            <a:endParaRPr lang="ru-RU" sz="2900" b="1" i="1" dirty="0" smtClean="0"/>
          </a:p>
          <a:p>
            <a:pPr>
              <a:buNone/>
            </a:pPr>
            <a:r>
              <a:rPr lang="ru-RU" sz="2900" b="1" i="1" dirty="0" smtClean="0"/>
              <a:t>Орфография </a:t>
            </a:r>
            <a:r>
              <a:rPr lang="ru-RU" sz="2900" b="1" i="1" dirty="0" smtClean="0"/>
              <a:t>определяет следующие написания</a:t>
            </a:r>
            <a:r>
              <a:rPr lang="ru-RU" sz="2900" dirty="0" smtClean="0"/>
              <a:t>: </a:t>
            </a:r>
          </a:p>
          <a:p>
            <a:r>
              <a:rPr lang="ru-RU" sz="2900" dirty="0" smtClean="0"/>
              <a:t>передачу звуков буквами; </a:t>
            </a:r>
          </a:p>
          <a:p>
            <a:r>
              <a:rPr lang="ru-RU" sz="2900" dirty="0" smtClean="0"/>
              <a:t>слитные, раздельные и дефисные написания слов; </a:t>
            </a:r>
          </a:p>
          <a:p>
            <a:r>
              <a:rPr lang="ru-RU" sz="2900" dirty="0" smtClean="0"/>
              <a:t>употребление прописных букв; </a:t>
            </a:r>
          </a:p>
          <a:p>
            <a:r>
              <a:rPr lang="ru-RU" sz="2900" dirty="0" smtClean="0"/>
              <a:t>способы переноса.</a:t>
            </a:r>
            <a:endParaRPr lang="ru-RU" sz="2900" b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8000" b="1" i="1" dirty="0" smtClean="0"/>
              <a:t>Ведущим </a:t>
            </a:r>
            <a:r>
              <a:rPr lang="ru-RU" sz="8000" b="1" i="1" dirty="0" smtClean="0"/>
              <a:t>принципом </a:t>
            </a:r>
            <a:r>
              <a:rPr lang="ru-RU" sz="8000" dirty="0" smtClean="0"/>
              <a:t>русской орфографии является </a:t>
            </a:r>
            <a:r>
              <a:rPr lang="ru-RU" sz="8000" b="1" dirty="0" smtClean="0"/>
              <a:t>морфологический, </a:t>
            </a:r>
            <a:r>
              <a:rPr lang="ru-RU" sz="8000" dirty="0" smtClean="0"/>
              <a:t>который обеспечивает единообразное написание всех знáчимых частей слова (приставка, корень, суффикс, окончание);</a:t>
            </a:r>
          </a:p>
          <a:p>
            <a:pPr>
              <a:buNone/>
            </a:pPr>
            <a:r>
              <a:rPr lang="ru-RU" sz="8000" b="1" dirty="0" smtClean="0"/>
              <a:t>Фонетический </a:t>
            </a:r>
            <a:r>
              <a:rPr lang="ru-RU" sz="8000" dirty="0" smtClean="0"/>
              <a:t>принцип отражает на письме изменения в произношении звуков, обозначаемых буквами (принцип озвончения / оглушения согласных звуков): </a:t>
            </a:r>
            <a:r>
              <a:rPr lang="ru-RU" sz="8000" i="1" dirty="0" smtClean="0"/>
              <a:t>беззаветный – бессердечный, возражение – воспитание, разбитый – распиленный, чрезмерный – чересполосица</a:t>
            </a:r>
            <a:r>
              <a:rPr lang="ru-RU" sz="8000" dirty="0" smtClean="0"/>
              <a:t>.</a:t>
            </a:r>
          </a:p>
          <a:p>
            <a:pPr>
              <a:buNone/>
            </a:pPr>
            <a:r>
              <a:rPr lang="ru-RU" sz="8000" b="1" dirty="0" smtClean="0"/>
              <a:t>Традиционный </a:t>
            </a:r>
            <a:r>
              <a:rPr lang="ru-RU" sz="8000" dirty="0" smtClean="0"/>
              <a:t>принцип заключается в том, что слова пишутся так, как их писали в старину. Среди слов с традиционным написанием много заимствованных.  Такие слова следует запоминать. Например: </a:t>
            </a:r>
            <a:r>
              <a:rPr lang="ru-RU" sz="8000" i="1" dirty="0" smtClean="0"/>
              <a:t>морковь, лапша, барабан, собака, чувство, праздник топор; колорит, интеллигент, терраса, аккуратный, ацидофилин</a:t>
            </a:r>
            <a:r>
              <a:rPr lang="ru-RU" sz="8000" dirty="0" smtClean="0"/>
              <a:t>.</a:t>
            </a:r>
          </a:p>
          <a:p>
            <a:pPr>
              <a:buNone/>
            </a:pPr>
            <a:r>
              <a:rPr lang="ru-RU" sz="8000" b="1" dirty="0" smtClean="0"/>
              <a:t>Дифференцирующие </a:t>
            </a:r>
            <a:r>
              <a:rPr lang="ru-RU" sz="8000" dirty="0" smtClean="0"/>
              <a:t>написания занимают особое место в русской орфографии. Это разные написания одинаково или похоже звучащих, но разных по значению слов: </a:t>
            </a:r>
            <a:r>
              <a:rPr lang="ru-RU" sz="8000" i="1" dirty="0" smtClean="0"/>
              <a:t>балл – бал, компания – кампания, громкий плач – не плачь, ожёг руку – сильный ожог</a:t>
            </a:r>
            <a:r>
              <a:rPr lang="ru-RU" sz="8000" dirty="0" smtClean="0"/>
              <a:t>.</a:t>
            </a:r>
          </a:p>
          <a:p>
            <a:pPr>
              <a:buNone/>
            </a:pPr>
            <a:r>
              <a:rPr lang="ru-RU" sz="8000" b="1" dirty="0" smtClean="0"/>
              <a:t> </a:t>
            </a:r>
            <a:endParaRPr lang="ru-RU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480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Безударные гласные в корне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Безударные гласные в </a:t>
            </a:r>
            <a:r>
              <a:rPr lang="ru-RU" sz="3600" b="1" dirty="0" smtClean="0"/>
              <a:t>корне можно </a:t>
            </a:r>
            <a:r>
              <a:rPr lang="ru-RU" sz="3600" b="1" dirty="0" smtClean="0"/>
              <a:t>разделить </a:t>
            </a: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на </a:t>
            </a:r>
            <a:r>
              <a:rPr lang="ru-RU" sz="3600" b="1" dirty="0" smtClean="0"/>
              <a:t>три группы: </a:t>
            </a:r>
            <a:endParaRPr lang="ru-RU" sz="3600" dirty="0" smtClean="0"/>
          </a:p>
          <a:p>
            <a:pPr>
              <a:buNone/>
            </a:pPr>
            <a:endParaRPr lang="ru-RU" sz="29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– проверяемые ударением – проверять: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i="1" dirty="0" smtClean="0"/>
              <a:t>      </a:t>
            </a:r>
            <a:r>
              <a:rPr lang="ru-RU" sz="2900" i="1" dirty="0" smtClean="0"/>
              <a:t>прод</a:t>
            </a:r>
            <a:r>
              <a:rPr lang="ru-RU" sz="2900" b="1" i="1" dirty="0" smtClean="0"/>
              <a:t>о</a:t>
            </a:r>
            <a:r>
              <a:rPr lang="ru-RU" sz="2900" i="1" dirty="0" smtClean="0"/>
              <a:t>лжать – прод</a:t>
            </a:r>
            <a:r>
              <a:rPr lang="ru-RU" sz="2900" b="1" i="1" dirty="0" smtClean="0"/>
              <a:t>о</a:t>
            </a:r>
            <a:r>
              <a:rPr lang="ru-RU" sz="2900" i="1" dirty="0" smtClean="0"/>
              <a:t>лжить, распл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титься – распл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та,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      уч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щённый – ч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сто, зам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чать – зам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тить, приг</a:t>
            </a:r>
            <a:r>
              <a:rPr lang="ru-RU" sz="2900" b="1" i="1" dirty="0" smtClean="0"/>
              <a:t>о</a:t>
            </a:r>
            <a:r>
              <a:rPr lang="ru-RU" sz="2900" i="1" dirty="0" smtClean="0"/>
              <a:t>диться – приг</a:t>
            </a:r>
            <a:r>
              <a:rPr lang="ru-RU" sz="2900" b="1" i="1" dirty="0" smtClean="0"/>
              <a:t>о</a:t>
            </a:r>
            <a:r>
              <a:rPr lang="ru-RU" sz="2900" i="1" dirty="0" smtClean="0"/>
              <a:t>дный,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      зат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ить – т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йна, т</a:t>
            </a:r>
            <a:r>
              <a:rPr lang="ru-RU" sz="2900" b="1" i="1" dirty="0" smtClean="0"/>
              <a:t>я</a:t>
            </a:r>
            <a:r>
              <a:rPr lang="ru-RU" sz="2900" i="1" dirty="0" smtClean="0"/>
              <a:t>гучий – т</a:t>
            </a:r>
            <a:r>
              <a:rPr lang="ru-RU" sz="2900" b="1" i="1" dirty="0" smtClean="0"/>
              <a:t>я</a:t>
            </a:r>
            <a:r>
              <a:rPr lang="ru-RU" sz="2900" i="1" dirty="0" smtClean="0"/>
              <a:t>нет, выпр</a:t>
            </a:r>
            <a:r>
              <a:rPr lang="ru-RU" sz="2900" b="1" i="1" dirty="0" smtClean="0"/>
              <a:t>я</a:t>
            </a:r>
            <a:r>
              <a:rPr lang="ru-RU" sz="2900" i="1" dirty="0" smtClean="0"/>
              <a:t>мить – пр</a:t>
            </a:r>
            <a:r>
              <a:rPr lang="ru-RU" sz="2900" b="1" i="1" dirty="0" smtClean="0"/>
              <a:t>я</a:t>
            </a:r>
            <a:r>
              <a:rPr lang="ru-RU" sz="2900" i="1" dirty="0" smtClean="0"/>
              <a:t>мо,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      оп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лённый – зап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л, оч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ровать – ч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ры, изм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рительный – изм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рить</a:t>
            </a:r>
            <a:r>
              <a:rPr lang="ru-RU" sz="2900" dirty="0" smtClean="0"/>
              <a:t>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/>
              <a:t>– непроверяемые – запоминать: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i="1" dirty="0" smtClean="0"/>
              <a:t>      </a:t>
            </a:r>
            <a:r>
              <a:rPr lang="ru-RU" sz="2900" i="1" dirty="0" smtClean="0"/>
              <a:t>к</a:t>
            </a:r>
            <a:r>
              <a:rPr lang="ru-RU" sz="2900" b="1" i="1" dirty="0" smtClean="0"/>
              <a:t>о</a:t>
            </a:r>
            <a:r>
              <a:rPr lang="ru-RU" sz="2900" i="1" dirty="0" smtClean="0"/>
              <a:t>нсультация, л</a:t>
            </a:r>
            <a:r>
              <a:rPr lang="ru-RU" sz="2900" b="1" i="1" dirty="0" smtClean="0"/>
              <a:t>и</a:t>
            </a:r>
            <a:r>
              <a:rPr lang="ru-RU" sz="2900" i="1" dirty="0" smtClean="0"/>
              <a:t>ловый, к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рн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вал, ст</a:t>
            </a:r>
            <a:r>
              <a:rPr lang="ru-RU" sz="2900" b="1" i="1" dirty="0" smtClean="0"/>
              <a:t>и</a:t>
            </a:r>
            <a:r>
              <a:rPr lang="ru-RU" sz="2900" i="1" dirty="0" smtClean="0"/>
              <a:t>пендия</a:t>
            </a:r>
            <a:r>
              <a:rPr lang="ru-RU" sz="2900" b="1" dirty="0" smtClean="0"/>
              <a:t>, </a:t>
            </a:r>
            <a:r>
              <a:rPr lang="ru-RU" sz="2900" i="1" dirty="0" smtClean="0"/>
              <a:t>мрам</a:t>
            </a:r>
            <a:r>
              <a:rPr lang="ru-RU" sz="2900" b="1" i="1" dirty="0" smtClean="0"/>
              <a:t>о</a:t>
            </a:r>
            <a:r>
              <a:rPr lang="ru-RU" sz="2900" i="1" dirty="0" smtClean="0"/>
              <a:t>рный, стр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коза,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      эксп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римент, барх</a:t>
            </a:r>
            <a:r>
              <a:rPr lang="ru-RU" sz="2900" b="1" i="1" dirty="0" smtClean="0"/>
              <a:t>а</a:t>
            </a:r>
            <a:r>
              <a:rPr lang="ru-RU" sz="2900" i="1" dirty="0" smtClean="0"/>
              <a:t>тный, к</a:t>
            </a:r>
            <a:r>
              <a:rPr lang="ru-RU" sz="2900" b="1" i="1" dirty="0" smtClean="0"/>
              <a:t>о</a:t>
            </a:r>
            <a:r>
              <a:rPr lang="ru-RU" sz="2900" i="1" dirty="0" smtClean="0"/>
              <a:t>лебание; б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чёвка (= в</a:t>
            </a:r>
            <a:r>
              <a:rPr lang="ru-RU" sz="2900" b="1" i="1" dirty="0" smtClean="0"/>
              <a:t>е</a:t>
            </a:r>
            <a:r>
              <a:rPr lang="ru-RU" sz="2900" i="1" dirty="0" smtClean="0"/>
              <a:t>рёвка)</a:t>
            </a:r>
            <a:r>
              <a:rPr lang="ru-RU" sz="2900" dirty="0" smtClean="0"/>
              <a:t>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/>
              <a:t>– </a:t>
            </a:r>
            <a:r>
              <a:rPr lang="ru-RU" sz="2900" b="1" dirty="0" smtClean="0"/>
              <a:t>чередующиеся – выучить корни: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i="1" dirty="0" smtClean="0"/>
              <a:t>       </a:t>
            </a:r>
            <a:r>
              <a:rPr lang="ru-RU" sz="2900" i="1" dirty="0" smtClean="0"/>
              <a:t>при</a:t>
            </a:r>
            <a:r>
              <a:rPr lang="ru-RU" sz="2900" b="1" i="1" dirty="0" smtClean="0"/>
              <a:t>лож</a:t>
            </a:r>
            <a:r>
              <a:rPr lang="ru-RU" sz="2900" i="1" dirty="0" smtClean="0"/>
              <a:t>ение (лаг/лож); за</a:t>
            </a:r>
            <a:r>
              <a:rPr lang="ru-RU" sz="2900" b="1" i="1" dirty="0" smtClean="0"/>
              <a:t>раст</a:t>
            </a:r>
            <a:r>
              <a:rPr lang="ru-RU" sz="2900" i="1" dirty="0" smtClean="0"/>
              <a:t>ать, вы</a:t>
            </a:r>
            <a:r>
              <a:rPr lang="ru-RU" sz="2900" b="1" i="1" dirty="0" smtClean="0"/>
              <a:t>ращ</a:t>
            </a:r>
            <a:r>
              <a:rPr lang="ru-RU" sz="2900" i="1" dirty="0" smtClean="0"/>
              <a:t>енный (раст/ращ/рос);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       </a:t>
            </a:r>
            <a:r>
              <a:rPr lang="ru-RU" sz="2900" b="1" i="1" dirty="0" smtClean="0"/>
              <a:t>косн</a:t>
            </a:r>
            <a:r>
              <a:rPr lang="ru-RU" sz="2900" i="1" dirty="0" smtClean="0"/>
              <a:t>уться, </a:t>
            </a:r>
            <a:r>
              <a:rPr lang="ru-RU" sz="2900" b="1" i="1" dirty="0" smtClean="0"/>
              <a:t>кас</a:t>
            </a:r>
            <a:r>
              <a:rPr lang="ru-RU" sz="2900" i="1" dirty="0" smtClean="0"/>
              <a:t>ание (кас/косн); </a:t>
            </a:r>
            <a:r>
              <a:rPr lang="ru-RU" sz="2900" b="1" i="1" dirty="0" smtClean="0"/>
              <a:t>блист</a:t>
            </a:r>
            <a:r>
              <a:rPr lang="ru-RU" sz="2900" i="1" dirty="0" smtClean="0"/>
              <a:t>ать (блест/блист),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       за</a:t>
            </a:r>
            <a:r>
              <a:rPr lang="ru-RU" sz="2900" b="1" i="1" dirty="0" smtClean="0"/>
              <a:t>гор</a:t>
            </a:r>
            <a:r>
              <a:rPr lang="ru-RU" sz="2900" i="1" dirty="0" smtClean="0"/>
              <a:t>елый (гар/гор), у</a:t>
            </a:r>
            <a:r>
              <a:rPr lang="ru-RU" sz="2900" b="1" i="1" dirty="0" smtClean="0"/>
              <a:t>стил</a:t>
            </a:r>
            <a:r>
              <a:rPr lang="ru-RU" sz="2900" i="1" dirty="0" smtClean="0"/>
              <a:t>ающий (стел/стил), под</a:t>
            </a:r>
            <a:r>
              <a:rPr lang="ru-RU" sz="2900" b="1" i="1" dirty="0" smtClean="0"/>
              <a:t>скоч</a:t>
            </a:r>
            <a:r>
              <a:rPr lang="ru-RU" sz="2900" i="1" dirty="0" smtClean="0"/>
              <a:t>ить</a:t>
            </a:r>
            <a:r>
              <a:rPr lang="ru-RU" sz="2900" dirty="0" smtClean="0"/>
              <a:t> (скак/скоч),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/>
              <a:t>       </a:t>
            </a:r>
            <a:r>
              <a:rPr lang="ru-RU" sz="2900" i="1" dirty="0" smtClean="0"/>
              <a:t>под</a:t>
            </a:r>
            <a:r>
              <a:rPr lang="ru-RU" sz="2900" b="1" i="1" dirty="0" smtClean="0"/>
              <a:t>пер</a:t>
            </a:r>
            <a:r>
              <a:rPr lang="ru-RU" sz="2900" i="1" dirty="0" smtClean="0"/>
              <a:t>еть</a:t>
            </a:r>
            <a:r>
              <a:rPr lang="ru-RU" sz="2900" dirty="0" smtClean="0"/>
              <a:t> (пир/пер), </a:t>
            </a:r>
            <a:r>
              <a:rPr lang="ru-RU" sz="2900" i="1" dirty="0" smtClean="0"/>
              <a:t>до</a:t>
            </a:r>
            <a:r>
              <a:rPr lang="ru-RU" sz="2900" b="1" i="1" dirty="0" smtClean="0"/>
              <a:t>бир</a:t>
            </a:r>
            <a:r>
              <a:rPr lang="ru-RU" sz="2900" i="1" dirty="0" smtClean="0"/>
              <a:t>аться</a:t>
            </a:r>
            <a:r>
              <a:rPr lang="ru-RU" sz="2900" dirty="0" smtClean="0"/>
              <a:t> (бир/бер), </a:t>
            </a:r>
            <a:r>
              <a:rPr lang="ru-RU" sz="2900" i="1" dirty="0" smtClean="0"/>
              <a:t>про</a:t>
            </a:r>
            <a:r>
              <a:rPr lang="ru-RU" sz="2900" b="1" i="1" dirty="0" smtClean="0"/>
              <a:t>моч</a:t>
            </a:r>
            <a:r>
              <a:rPr lang="ru-RU" sz="2900" i="1" dirty="0" smtClean="0"/>
              <a:t>ить</a:t>
            </a:r>
            <a:r>
              <a:rPr lang="ru-RU" sz="2900" dirty="0" smtClean="0"/>
              <a:t> (мак/мок),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i="1" dirty="0" smtClean="0"/>
              <a:t>       под</a:t>
            </a:r>
            <a:r>
              <a:rPr lang="ru-RU" sz="2900" b="1" i="1" dirty="0" smtClean="0"/>
              <a:t>жиг</a:t>
            </a:r>
            <a:r>
              <a:rPr lang="ru-RU" sz="2900" i="1" dirty="0" smtClean="0"/>
              <a:t>атель</a:t>
            </a:r>
            <a:r>
              <a:rPr lang="ru-RU" sz="2900" dirty="0" smtClean="0"/>
              <a:t> (жиг/жег).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757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304256"/>
                <a:gridCol w="1440160"/>
                <a:gridCol w="2962672"/>
              </a:tblGrid>
              <a:tr h="51639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DokChampa"/>
                        </a:rPr>
                        <a:t>Запомните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DokChampa"/>
                        </a:rPr>
                        <a:t>следующие пары слов.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DokChampa"/>
                        </a:rPr>
                        <a:t>Помните: от выбранной гласной зависит лексическое значение слова!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75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   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Орфограмма 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Орфограмма 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обв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разв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зап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об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жать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пос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деть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прим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рять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прож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скр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пить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сп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шите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выт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снить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расщ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пать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веять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развеять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запеть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бег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сед (седой)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примерка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прожёванный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крепкий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спешка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тесный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превратить в щепки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 знач.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откалывать </a:t>
                      </a:r>
                      <a:endParaRPr lang="en-US" sz="18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тонкими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слоями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обв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разв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зап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об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жать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пос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деть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прим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рять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прож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скр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петь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сп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шите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выт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снить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расщ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пать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щ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пать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обвить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развить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запить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обида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сидя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мирный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жить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скрип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спишет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тиснуть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разделить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на волокна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DokChampa"/>
                        </a:rPr>
                        <a:t>в значении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1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) защемлять до боли кожу, 2) вызывать ощущение боли или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жжения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DokChampa"/>
                        </a:rPr>
                        <a:t>, 3) выдёргивать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DokChampa"/>
                        </a:rPr>
                        <a:t>перья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00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336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DokChampa"/>
                        </a:rPr>
                        <a:t>Орфограмма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DokChampa"/>
                        </a:rPr>
                        <a:t>Орфограмма </a:t>
                      </a: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endParaRPr lang="ru-RU" sz="24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8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ум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лять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ст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рожил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пол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скать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отв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рить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лить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раск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лить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малый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старый (житель)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ласка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варка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запал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накал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ум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лять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ст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жил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пол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скать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отв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рить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раск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лоть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мольбы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сторож, сторожка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полощет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затвор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по-+ лить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раскол</a:t>
                      </a:r>
                    </a:p>
                  </a:txBody>
                  <a:tcPr marL="68580" marR="68580" marT="0" marB="0"/>
                </a:tc>
              </a:tr>
              <a:tr h="6336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Орфограмма 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Я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Орфограмма </a:t>
                      </a:r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посв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тить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разр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дить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свято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разряд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посв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тить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разр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дить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свет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DokChampa"/>
                        </a:rPr>
                        <a:t>редкий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>Нельзя</a:t>
            </a:r>
            <a:r>
              <a:rPr lang="ru-RU" sz="2400" b="1" dirty="0" smtClean="0"/>
              <a:t> </a:t>
            </a:r>
            <a:r>
              <a:rPr lang="ru-RU" sz="2400" b="1" dirty="0" smtClean="0"/>
              <a:t>проверять ударением безударные гласные: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91264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ru-RU" sz="5800" dirty="0" smtClean="0"/>
              <a:t>в приставках: </a:t>
            </a:r>
            <a:r>
              <a:rPr lang="ru-RU" sz="5800" i="1" dirty="0" smtClean="0"/>
              <a:t>рассыпать – россыпь, расписаться – роспись</a:t>
            </a:r>
            <a:r>
              <a:rPr lang="ru-RU" sz="5800" dirty="0" smtClean="0"/>
              <a:t>; </a:t>
            </a:r>
          </a:p>
          <a:p>
            <a:endParaRPr lang="ru-RU" sz="5800" b="1" i="1" dirty="0" smtClean="0"/>
          </a:p>
          <a:p>
            <a:r>
              <a:rPr lang="ru-RU" sz="5800" b="1" i="1" dirty="0" smtClean="0"/>
              <a:t>а</a:t>
            </a:r>
            <a:r>
              <a:rPr lang="ru-RU" sz="5800" b="1" dirty="0" smtClean="0"/>
              <a:t>, </a:t>
            </a:r>
            <a:r>
              <a:rPr lang="ru-RU" sz="5800" b="1" i="1" dirty="0" smtClean="0"/>
              <a:t>о</a:t>
            </a:r>
            <a:r>
              <a:rPr lang="ru-RU" sz="5800" dirty="0" smtClean="0"/>
              <a:t> в безударных корнях глаголами на </a:t>
            </a:r>
            <a:r>
              <a:rPr lang="ru-RU" sz="5800" i="1" dirty="0" smtClean="0"/>
              <a:t>-</a:t>
            </a:r>
            <a:r>
              <a:rPr lang="ru-RU" sz="5800" b="1" i="1" dirty="0" smtClean="0"/>
              <a:t>ывать (-ивать)</a:t>
            </a:r>
            <a:r>
              <a:rPr lang="ru-RU" sz="5800" dirty="0" smtClean="0"/>
              <a:t>: </a:t>
            </a:r>
          </a:p>
          <a:p>
            <a:pPr>
              <a:buNone/>
            </a:pPr>
            <a:r>
              <a:rPr lang="ru-RU" sz="5800" i="1" dirty="0" smtClean="0"/>
              <a:t>       утоптать – тóпчет</a:t>
            </a:r>
            <a:r>
              <a:rPr lang="ru-RU" sz="5800" dirty="0" smtClean="0"/>
              <a:t> (не </a:t>
            </a:r>
            <a:r>
              <a:rPr lang="ru-RU" sz="5800" i="1" dirty="0" smtClean="0"/>
              <a:t>утáптывать</a:t>
            </a:r>
            <a:r>
              <a:rPr lang="ru-RU" sz="5800" dirty="0" smtClean="0"/>
              <a:t>!);</a:t>
            </a:r>
          </a:p>
          <a:p>
            <a:endParaRPr lang="ru-RU" sz="5800" dirty="0" smtClean="0"/>
          </a:p>
          <a:p>
            <a:r>
              <a:rPr lang="ru-RU" sz="5800" dirty="0" smtClean="0"/>
              <a:t>в словах с чередующимися гласными в корне: </a:t>
            </a:r>
            <a:r>
              <a:rPr lang="ru-RU" sz="5800" i="1" dirty="0" smtClean="0"/>
              <a:t>заг</a:t>
            </a:r>
            <a:r>
              <a:rPr lang="ru-RU" sz="5800" b="1" i="1" dirty="0" smtClean="0"/>
              <a:t>о</a:t>
            </a:r>
            <a:r>
              <a:rPr lang="ru-RU" sz="5800" i="1" dirty="0" smtClean="0"/>
              <a:t>реть – заг</a:t>
            </a:r>
            <a:r>
              <a:rPr lang="ru-RU" sz="5800" b="1" i="1" dirty="0" smtClean="0"/>
              <a:t>а</a:t>
            </a:r>
            <a:r>
              <a:rPr lang="ru-RU" sz="5800" i="1" dirty="0" smtClean="0"/>
              <a:t>р</a:t>
            </a:r>
            <a:r>
              <a:rPr lang="ru-RU" sz="5800" dirty="0" smtClean="0"/>
              <a:t>; </a:t>
            </a:r>
          </a:p>
          <a:p>
            <a:endParaRPr lang="ru-RU" sz="5800" dirty="0" smtClean="0"/>
          </a:p>
          <a:p>
            <a:r>
              <a:rPr lang="ru-RU" sz="5800" dirty="0" smtClean="0"/>
              <a:t>в некоторых словах иноязычного происхождения, если проверяемая гласная входит в состав суффиксов слов, имеющих разное происхождение: </a:t>
            </a:r>
            <a:r>
              <a:rPr lang="ru-RU" sz="5800" i="1" dirty="0" smtClean="0"/>
              <a:t>абон-</a:t>
            </a:r>
            <a:r>
              <a:rPr lang="ru-RU" sz="5800" b="1" i="1" dirty="0" smtClean="0"/>
              <a:t>е</a:t>
            </a:r>
            <a:r>
              <a:rPr lang="ru-RU" sz="5800" i="1" dirty="0" smtClean="0"/>
              <a:t>мент</a:t>
            </a:r>
            <a:r>
              <a:rPr lang="ru-RU" sz="5800" dirty="0" smtClean="0"/>
              <a:t> (но</a:t>
            </a:r>
            <a:r>
              <a:rPr lang="ru-RU" sz="5800" i="1" dirty="0" smtClean="0"/>
              <a:t> абон-</a:t>
            </a:r>
            <a:r>
              <a:rPr lang="ru-RU" sz="5800" b="1" i="1" dirty="0" smtClean="0"/>
              <a:t>и</a:t>
            </a:r>
            <a:r>
              <a:rPr lang="ru-RU" sz="5800" i="1" dirty="0" smtClean="0"/>
              <a:t>ровать</a:t>
            </a:r>
            <a:r>
              <a:rPr lang="ru-RU" sz="5800" dirty="0" smtClean="0"/>
              <a:t>); </a:t>
            </a:r>
          </a:p>
          <a:p>
            <a:endParaRPr lang="ru-RU" sz="5800" dirty="0" smtClean="0"/>
          </a:p>
          <a:p>
            <a:r>
              <a:rPr lang="ru-RU" sz="5800" dirty="0" smtClean="0"/>
              <a:t>в корнях слов иноязычного происхождения: </a:t>
            </a:r>
            <a:r>
              <a:rPr lang="ru-RU" sz="5800" i="1" dirty="0" smtClean="0"/>
              <a:t>к</a:t>
            </a:r>
            <a:r>
              <a:rPr lang="ru-RU" sz="5800" b="1" i="1" dirty="0" smtClean="0"/>
              <a:t>а</a:t>
            </a:r>
            <a:r>
              <a:rPr lang="ru-RU" sz="5800" i="1" dirty="0" smtClean="0"/>
              <a:t>питал, сп</a:t>
            </a:r>
            <a:r>
              <a:rPr lang="ru-RU" sz="5800" b="1" i="1" dirty="0" smtClean="0"/>
              <a:t>а</a:t>
            </a:r>
            <a:r>
              <a:rPr lang="ru-RU" sz="5800" i="1" dirty="0" smtClean="0"/>
              <a:t>ртакиада, тр</a:t>
            </a:r>
            <a:r>
              <a:rPr lang="ru-RU" sz="5800" b="1" i="1" dirty="0" smtClean="0"/>
              <a:t>е</a:t>
            </a:r>
            <a:r>
              <a:rPr lang="ru-RU" sz="5800" i="1" dirty="0" smtClean="0"/>
              <a:t>льяж</a:t>
            </a:r>
            <a:r>
              <a:rPr lang="ru-RU" sz="5800" dirty="0" smtClean="0"/>
              <a:t> нельзя проверять словами </a:t>
            </a:r>
            <a:r>
              <a:rPr lang="ru-RU" sz="5800" i="1" dirty="0" smtClean="0"/>
              <a:t>к</a:t>
            </a:r>
            <a:r>
              <a:rPr lang="ru-RU" sz="5800" b="1" i="1" dirty="0" smtClean="0"/>
              <a:t>ó</a:t>
            </a:r>
            <a:r>
              <a:rPr lang="ru-RU" sz="5800" i="1" dirty="0" smtClean="0"/>
              <a:t>пит, спорт, три;</a:t>
            </a:r>
            <a:endParaRPr lang="ru-RU" sz="5800" dirty="0" smtClean="0"/>
          </a:p>
          <a:p>
            <a:endParaRPr lang="ru-RU" sz="5800" dirty="0" smtClean="0"/>
          </a:p>
          <a:p>
            <a:r>
              <a:rPr lang="ru-RU" sz="5800" dirty="0" smtClean="0"/>
              <a:t>слова древнеславянского происхождения с неполногласием (</a:t>
            </a:r>
            <a:r>
              <a:rPr lang="ru-RU" sz="5800" i="1" dirty="0" smtClean="0"/>
              <a:t>-оро-/-ра-, -оло-/-ла-, -ере-/-ре-)</a:t>
            </a:r>
            <a:r>
              <a:rPr lang="ru-RU" sz="5800" dirty="0" smtClean="0"/>
              <a:t> </a:t>
            </a:r>
            <a:r>
              <a:rPr lang="ru-RU" sz="5800" b="1" dirty="0" smtClean="0"/>
              <a:t>нельзя</a:t>
            </a:r>
            <a:r>
              <a:rPr lang="ru-RU" sz="5800" dirty="0" smtClean="0"/>
              <a:t> проверять словами с полногласием: </a:t>
            </a:r>
            <a:r>
              <a:rPr lang="ru-RU" sz="5800" i="1" dirty="0" smtClean="0"/>
              <a:t>перег</a:t>
            </a:r>
            <a:r>
              <a:rPr lang="ru-RU" sz="5800" b="1" i="1" dirty="0" smtClean="0"/>
              <a:t>оро</a:t>
            </a:r>
            <a:r>
              <a:rPr lang="ru-RU" sz="5800" i="1" dirty="0" smtClean="0"/>
              <a:t>дить </a:t>
            </a:r>
            <a:r>
              <a:rPr lang="ru-RU" sz="5800" i="1" dirty="0" smtClean="0"/>
              <a:t>– прег</a:t>
            </a:r>
            <a:r>
              <a:rPr lang="ru-RU" sz="5800" b="1" i="1" dirty="0" smtClean="0"/>
              <a:t>ра</a:t>
            </a:r>
            <a:r>
              <a:rPr lang="ru-RU" sz="5800" i="1" dirty="0" smtClean="0"/>
              <a:t>ждать</a:t>
            </a:r>
            <a:r>
              <a:rPr lang="ru-RU" sz="58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5780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Проверь себя: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Б</a:t>
            </a:r>
            <a:r>
              <a:rPr lang="ru-RU" b="1" dirty="0" smtClean="0"/>
              <a:t>езударные гласные, проверяемые ударением</a:t>
            </a:r>
            <a:r>
              <a:rPr lang="ru-RU" dirty="0" smtClean="0"/>
              <a:t>: </a:t>
            </a:r>
            <a:r>
              <a:rPr lang="ru-RU" dirty="0" smtClean="0"/>
              <a:t>разд..валка, нак..лить железо, подт..нуться, </a:t>
            </a:r>
            <a:r>
              <a:rPr lang="ru-RU" dirty="0" err="1" smtClean="0"/>
              <a:t>просв</a:t>
            </a:r>
            <a:r>
              <a:rPr lang="ru-RU" dirty="0" smtClean="0"/>
              <a:t>..щение, посв..щение в студенты, отр..хнуть пыль, загл..деться, сотр..сение мозга, т..</a:t>
            </a:r>
            <a:r>
              <a:rPr lang="ru-RU" dirty="0" err="1" smtClean="0"/>
              <a:t>нированные</a:t>
            </a:r>
            <a:r>
              <a:rPr lang="ru-RU" dirty="0" smtClean="0"/>
              <a:t> стёкла</a:t>
            </a:r>
            <a:r>
              <a:rPr lang="ru-RU" dirty="0" smtClean="0"/>
              <a:t>, сат..рический, пост..новление, перекл..каться, за..вление, нар..диться, прор...дить морковь, нак..лить на огне, м..гковатый, об..зательный, ут..лщение, разв..твлённое дерево, прож..вать в городе, насл..ждение, высокое напр..жение, зав..нтить, пр..дильный цех, перезар..дить ружьё,  опол..снуться, уд..вляться,  загл..нуть в окно, р..скошный, в..ртеть хвостом, исч..зать, рассм..треть, скр..петь, задр..жать, отр..жаться, зар..зительный смех, пор..жаться, изобр..зивший, пол..скать кошку, выпол..щенное </a:t>
            </a:r>
            <a:r>
              <a:rPr lang="ru-RU" dirty="0" smtClean="0"/>
              <a:t>бельё.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5B188E7-9731-4F8A-922B-7655573AA4AC}"/>
</file>

<file path=customXml/itemProps2.xml><?xml version="1.0" encoding="utf-8"?>
<ds:datastoreItem xmlns:ds="http://schemas.openxmlformats.org/officeDocument/2006/customXml" ds:itemID="{7A012044-D3AC-4A1C-A4E9-46BC514F8C99}"/>
</file>

<file path=customXml/itemProps3.xml><?xml version="1.0" encoding="utf-8"?>
<ds:datastoreItem xmlns:ds="http://schemas.openxmlformats.org/officeDocument/2006/customXml" ds:itemID="{E6C89854-6275-4C21-BB57-5360445C9007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802</TotalTime>
  <Words>1298</Words>
  <Application>Microsoft Office PowerPoint</Application>
  <PresentationFormat>Экран (4:3)</PresentationFormat>
  <Paragraphs>198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Раздел «Орфография»   Правописание гласных,  проверяемых и не проверяемых ударением </vt:lpstr>
      <vt:lpstr> Правописание гласных в корне слова </vt:lpstr>
      <vt:lpstr> Основные понятия по теме </vt:lpstr>
      <vt:lpstr>Слайд 4</vt:lpstr>
      <vt:lpstr>Безударные гласные в корне</vt:lpstr>
      <vt:lpstr>Слайд 6</vt:lpstr>
      <vt:lpstr>Слайд 7</vt:lpstr>
      <vt:lpstr> Нельзя проверять ударением безударные гласные: </vt:lpstr>
      <vt:lpstr>Проверь себя:</vt:lpstr>
      <vt:lpstr>Ответы:</vt:lpstr>
      <vt:lpstr>Проверь себя:</vt:lpstr>
      <vt:lpstr>Ответы:</vt:lpstr>
      <vt:lpstr>Тест Правописание проверяемых и непроверяемых гласных в корне слова</vt:lpstr>
      <vt:lpstr>Ответы к тесту</vt:lpstr>
      <vt:lpstr>Слайд 15</vt:lpstr>
      <vt:lpstr>      Раздел «Орфография»   Правописание гласных,  проверяемых и не проверяемых ударением     Т.В. Авдонина   кафедра довузовской подготовки  и профориентации  УО «ГГУ имени Франциска Скорины»  Гомель, 2013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135</cp:revision>
  <dcterms:created xsi:type="dcterms:W3CDTF">2012-12-06T19:01:57Z</dcterms:created>
  <dcterms:modified xsi:type="dcterms:W3CDTF">2013-12-12T17:47:10Z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